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5" r:id="rId2"/>
    <p:sldId id="4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728F758-F719-45F7-9C06-A761634D0793}"/>
              </a:ext>
            </a:extLst>
          </p:cNvPr>
          <p:cNvGrpSpPr/>
          <p:nvPr/>
        </p:nvGrpSpPr>
        <p:grpSpPr>
          <a:xfrm>
            <a:off x="1174004" y="830100"/>
            <a:ext cx="2139633" cy="2702089"/>
            <a:chOff x="1174004" y="830100"/>
            <a:chExt cx="2139633" cy="27020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48E184-2B2B-4CEF-8A7E-74388011E418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F1D2926-973B-460B-A1B6-EF7C150D53A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78F1597-0E3A-4BDF-BDF1-F01310E82BFD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02E1CEB-05E3-4B05-84F9-FDDA1A74A9BF}"/>
                </a:ext>
              </a:extLst>
            </p:cNvPr>
            <p:cNvGrpSpPr/>
            <p:nvPr/>
          </p:nvGrpSpPr>
          <p:grpSpPr>
            <a:xfrm>
              <a:off x="1174004" y="830100"/>
              <a:ext cx="1719214" cy="2702089"/>
              <a:chOff x="1174004" y="830100"/>
              <a:chExt cx="1719214" cy="2702089"/>
            </a:xfrm>
          </p:grpSpPr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DEB20AEF-7CDF-4700-80AF-DDA734F96B0D}"/>
                  </a:ext>
                </a:extLst>
              </p:cNvPr>
              <p:cNvSpPr/>
              <p:nvPr/>
            </p:nvSpPr>
            <p:spPr>
              <a:xfrm flipH="1">
                <a:off x="26169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063D372D-5FF0-42B9-8CD4-F64712AB9CB3}"/>
                  </a:ext>
                </a:extLst>
              </p:cNvPr>
              <p:cNvSpPr/>
              <p:nvPr/>
            </p:nvSpPr>
            <p:spPr>
              <a:xfrm flipH="1">
                <a:off x="230323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21EC38CB-E5A9-4A44-9CD6-09D85139171C}"/>
                  </a:ext>
                </a:extLst>
              </p:cNvPr>
              <p:cNvSpPr/>
              <p:nvPr/>
            </p:nvSpPr>
            <p:spPr>
              <a:xfrm>
                <a:off x="13023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5513BA2F-81C9-46D5-9F7A-7C02A842628C}"/>
                  </a:ext>
                </a:extLst>
              </p:cNvPr>
              <p:cNvSpPr/>
              <p:nvPr/>
            </p:nvSpPr>
            <p:spPr>
              <a:xfrm>
                <a:off x="1174004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5BE38-EBC2-4244-BDFE-20A264E832BF}"/>
                  </a:ext>
                </a:extLst>
              </p:cNvPr>
              <p:cNvSpPr/>
              <p:nvPr/>
            </p:nvSpPr>
            <p:spPr>
              <a:xfrm>
                <a:off x="1729708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44">
                <a:extLst>
                  <a:ext uri="{FF2B5EF4-FFF2-40B4-BE49-F238E27FC236}">
                    <a16:creationId xmlns:a16="http://schemas.microsoft.com/office/drawing/2014/main" id="{A612ABBB-DBC7-4CE3-BB42-A67D58AAC6ED}"/>
                  </a:ext>
                </a:extLst>
              </p:cNvPr>
              <p:cNvSpPr/>
              <p:nvPr/>
            </p:nvSpPr>
            <p:spPr>
              <a:xfrm>
                <a:off x="1408128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平行四辺形 160">
                <a:extLst>
                  <a:ext uri="{FF2B5EF4-FFF2-40B4-BE49-F238E27FC236}">
                    <a16:creationId xmlns:a16="http://schemas.microsoft.com/office/drawing/2014/main" id="{ED2C1478-66C1-4495-B02A-DEA7AA65DFA9}"/>
                  </a:ext>
                </a:extLst>
              </p:cNvPr>
              <p:cNvSpPr/>
              <p:nvPr/>
            </p:nvSpPr>
            <p:spPr>
              <a:xfrm>
                <a:off x="1702077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平行四辺形 160">
                <a:extLst>
                  <a:ext uri="{FF2B5EF4-FFF2-40B4-BE49-F238E27FC236}">
                    <a16:creationId xmlns:a16="http://schemas.microsoft.com/office/drawing/2014/main" id="{D69DA024-7FF7-4B7F-A911-C613CE699CA5}"/>
                  </a:ext>
                </a:extLst>
              </p:cNvPr>
              <p:cNvSpPr/>
              <p:nvPr/>
            </p:nvSpPr>
            <p:spPr>
              <a:xfrm flipH="1">
                <a:off x="203567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平行四辺形 160">
                <a:extLst>
                  <a:ext uri="{FF2B5EF4-FFF2-40B4-BE49-F238E27FC236}">
                    <a16:creationId xmlns:a16="http://schemas.microsoft.com/office/drawing/2014/main" id="{CC8B6816-9B0C-4922-83F2-24A840E83CCB}"/>
                  </a:ext>
                </a:extLst>
              </p:cNvPr>
              <p:cNvSpPr/>
              <p:nvPr/>
            </p:nvSpPr>
            <p:spPr>
              <a:xfrm>
                <a:off x="170207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平行四辺形 160">
                <a:extLst>
                  <a:ext uri="{FF2B5EF4-FFF2-40B4-BE49-F238E27FC236}">
                    <a16:creationId xmlns:a16="http://schemas.microsoft.com/office/drawing/2014/main" id="{36B28358-479D-48A8-8E4F-658CC07D4C31}"/>
                  </a:ext>
                </a:extLst>
              </p:cNvPr>
              <p:cNvSpPr/>
              <p:nvPr/>
            </p:nvSpPr>
            <p:spPr>
              <a:xfrm flipH="1">
                <a:off x="2035679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851579A6-B5EE-4735-BFAE-2B5C46FDF1B8}"/>
                  </a:ext>
                </a:extLst>
              </p:cNvPr>
              <p:cNvSpPr/>
              <p:nvPr/>
            </p:nvSpPr>
            <p:spPr>
              <a:xfrm>
                <a:off x="2225778" y="2640275"/>
                <a:ext cx="314128" cy="332267"/>
              </a:xfrm>
              <a:prstGeom prst="round2SameRect">
                <a:avLst>
                  <a:gd name="adj1" fmla="val 0"/>
                  <a:gd name="adj2" fmla="val 1742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482CCAC-CBCE-4DDE-81DD-213AC46F0E44}"/>
                  </a:ext>
                </a:extLst>
              </p:cNvPr>
              <p:cNvSpPr/>
              <p:nvPr/>
            </p:nvSpPr>
            <p:spPr>
              <a:xfrm>
                <a:off x="2011747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FE302675-1902-4329-8F5C-69DCF382F8CA}"/>
                    </a:ext>
                  </a:extLst>
                </p:cNvPr>
                <p:cNvSpPr/>
                <p:nvPr/>
              </p:nvSpPr>
              <p:spPr>
                <a:xfrm>
                  <a:off x="5387565" y="1137322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91913A81-1265-4F08-82A2-255BDEC314FB}"/>
                    </a:ext>
                  </a:extLst>
                </p:cNvPr>
                <p:cNvSpPr/>
                <p:nvPr/>
              </p:nvSpPr>
              <p:spPr>
                <a:xfrm flipH="1">
                  <a:off x="5947486" y="1137322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39AD70AF-15AF-4722-877A-3CAC01299AE7}"/>
                  </a:ext>
                </a:extLst>
              </p:cNvPr>
              <p:cNvGrpSpPr/>
              <p:nvPr/>
            </p:nvGrpSpPr>
            <p:grpSpPr>
              <a:xfrm>
                <a:off x="1501198" y="14267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F8CB47A-2E14-4D1A-B798-41DBB69B240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B798762-6168-4136-88AF-B9000787F53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2F075F4-F6F5-44FA-BA9E-E7AFE514D676}"/>
              </a:ext>
            </a:extLst>
          </p:cNvPr>
          <p:cNvGrpSpPr/>
          <p:nvPr/>
        </p:nvGrpSpPr>
        <p:grpSpPr>
          <a:xfrm>
            <a:off x="4164150" y="772799"/>
            <a:ext cx="2142853" cy="2759390"/>
            <a:chOff x="4164150" y="772799"/>
            <a:chExt cx="2142853" cy="2759390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1BD9B719-4C0C-4F4B-9C15-16E7A2844604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26F52B3B-FE06-4A9C-93B9-66AA7FE587F6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78EEC708-38AE-4122-B215-662C9EBDEA66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E5FA5CE-6A9A-4577-940E-AFC2FD40AAA5}"/>
                </a:ext>
              </a:extLst>
            </p:cNvPr>
            <p:cNvGrpSpPr/>
            <p:nvPr/>
          </p:nvGrpSpPr>
          <p:grpSpPr>
            <a:xfrm>
              <a:off x="4164150" y="772799"/>
              <a:ext cx="1719214" cy="2759390"/>
              <a:chOff x="4164150" y="772799"/>
              <a:chExt cx="1719214" cy="2759390"/>
            </a:xfrm>
          </p:grpSpPr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D53FD6C7-160F-4184-A54B-4DA96EB907A2}"/>
                  </a:ext>
                </a:extLst>
              </p:cNvPr>
              <p:cNvSpPr/>
              <p:nvPr/>
            </p:nvSpPr>
            <p:spPr>
              <a:xfrm flipH="1">
                <a:off x="56071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474242D6-6190-4C3E-A0FB-590B94209A41}"/>
                  </a:ext>
                </a:extLst>
              </p:cNvPr>
              <p:cNvSpPr/>
              <p:nvPr/>
            </p:nvSpPr>
            <p:spPr>
              <a:xfrm flipH="1">
                <a:off x="5293378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BCE5C88D-E714-45D0-9B41-242C091AB02F}"/>
                  </a:ext>
                </a:extLst>
              </p:cNvPr>
              <p:cNvSpPr/>
              <p:nvPr/>
            </p:nvSpPr>
            <p:spPr>
              <a:xfrm>
                <a:off x="42925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FED3545D-17C9-407B-97A5-50AFFA72B45B}"/>
                  </a:ext>
                </a:extLst>
              </p:cNvPr>
              <p:cNvSpPr/>
              <p:nvPr/>
            </p:nvSpPr>
            <p:spPr>
              <a:xfrm>
                <a:off x="416415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4FF66D7D-91FB-498B-BE54-A151F2BA1B6C}"/>
                  </a:ext>
                </a:extLst>
              </p:cNvPr>
              <p:cNvSpPr/>
              <p:nvPr/>
            </p:nvSpPr>
            <p:spPr>
              <a:xfrm>
                <a:off x="4719854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片側の 2 つの角を丸めた四角形 144">
                <a:extLst>
                  <a:ext uri="{FF2B5EF4-FFF2-40B4-BE49-F238E27FC236}">
                    <a16:creationId xmlns:a16="http://schemas.microsoft.com/office/drawing/2014/main" id="{ACF966AF-1FA2-4C80-8216-D88B41A1A33E}"/>
                  </a:ext>
                </a:extLst>
              </p:cNvPr>
              <p:cNvSpPr/>
              <p:nvPr/>
            </p:nvSpPr>
            <p:spPr>
              <a:xfrm>
                <a:off x="4398274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60081E7-4CF7-4C8E-B9CE-91ACF58A44B2}"/>
                  </a:ext>
                </a:extLst>
              </p:cNvPr>
              <p:cNvSpPr/>
              <p:nvPr/>
            </p:nvSpPr>
            <p:spPr>
              <a:xfrm>
                <a:off x="5215924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1E0350B-858E-4BAD-9E99-87192BA74D67}"/>
                    </a:ext>
                  </a:extLst>
                </p:cNvPr>
                <p:cNvSpPr/>
                <p:nvPr/>
              </p:nvSpPr>
              <p:spPr>
                <a:xfrm>
                  <a:off x="6859261" y="1147763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7442667" y="1147763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17603A2-FAA8-4893-8583-229F787732AB}"/>
                  </a:ext>
                </a:extLst>
              </p:cNvPr>
              <p:cNvGrpSpPr/>
              <p:nvPr/>
            </p:nvGrpSpPr>
            <p:grpSpPr>
              <a:xfrm>
                <a:off x="4496810" y="13886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47C7CE2-584D-41B3-BA11-8D7935384E9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FDBC984-0D93-4CF7-B033-4E57A642EB21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B0FECDB0-9D99-4A95-A16D-6C4155521A85}"/>
                  </a:ext>
                </a:extLst>
              </p:cNvPr>
              <p:cNvSpPr/>
              <p:nvPr/>
            </p:nvSpPr>
            <p:spPr>
              <a:xfrm>
                <a:off x="4985372" y="2260297"/>
                <a:ext cx="83578" cy="127189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平行四辺形 160">
                <a:extLst>
                  <a:ext uri="{FF2B5EF4-FFF2-40B4-BE49-F238E27FC236}">
                    <a16:creationId xmlns:a16="http://schemas.microsoft.com/office/drawing/2014/main" id="{42ACC03E-CE52-47F7-A349-C31148EAFF9C}"/>
                  </a:ext>
                </a:extLst>
              </p:cNvPr>
              <p:cNvSpPr/>
              <p:nvPr/>
            </p:nvSpPr>
            <p:spPr>
              <a:xfrm>
                <a:off x="4692223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平行四辺形 160">
                <a:extLst>
                  <a:ext uri="{FF2B5EF4-FFF2-40B4-BE49-F238E27FC236}">
                    <a16:creationId xmlns:a16="http://schemas.microsoft.com/office/drawing/2014/main" id="{BC6503A9-37F9-4EE3-98F0-8C94DB0F5337}"/>
                  </a:ext>
                </a:extLst>
              </p:cNvPr>
              <p:cNvSpPr/>
              <p:nvPr/>
            </p:nvSpPr>
            <p:spPr>
              <a:xfrm flipH="1">
                <a:off x="5025824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平行四辺形 160">
                <a:extLst>
                  <a:ext uri="{FF2B5EF4-FFF2-40B4-BE49-F238E27FC236}">
                    <a16:creationId xmlns:a16="http://schemas.microsoft.com/office/drawing/2014/main" id="{B0C671A3-AFDB-446E-A799-E736AFF3E83B}"/>
                  </a:ext>
                </a:extLst>
              </p:cNvPr>
              <p:cNvSpPr/>
              <p:nvPr/>
            </p:nvSpPr>
            <p:spPr>
              <a:xfrm>
                <a:off x="4692223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平行四辺形 160">
                <a:extLst>
                  <a:ext uri="{FF2B5EF4-FFF2-40B4-BE49-F238E27FC236}">
                    <a16:creationId xmlns:a16="http://schemas.microsoft.com/office/drawing/2014/main" id="{FA740BA9-7338-4C03-BADA-BFC621A117E2}"/>
                  </a:ext>
                </a:extLst>
              </p:cNvPr>
              <p:cNvSpPr/>
              <p:nvPr/>
            </p:nvSpPr>
            <p:spPr>
              <a:xfrm flipH="1">
                <a:off x="502582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F50DA1-A262-4EAD-BDE3-983511FFD4DA}"/>
                  </a:ext>
                </a:extLst>
              </p:cNvPr>
              <p:cNvSpPr/>
              <p:nvPr/>
            </p:nvSpPr>
            <p:spPr>
              <a:xfrm>
                <a:off x="5002409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951F41C-FC3F-4DCB-9CC9-85E2C3E359F2}"/>
              </a:ext>
            </a:extLst>
          </p:cNvPr>
          <p:cNvGrpSpPr/>
          <p:nvPr/>
        </p:nvGrpSpPr>
        <p:grpSpPr>
          <a:xfrm>
            <a:off x="1259074" y="3755913"/>
            <a:ext cx="2054563" cy="2693423"/>
            <a:chOff x="1259074" y="3755913"/>
            <a:chExt cx="2054563" cy="2693423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A56CC6D0-73DB-48B1-B54B-60562B9775BC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BF6C7CD8-265F-4434-99A1-63007A9B9697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F5A9725-0049-4383-BF5C-39A0A1897A70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DE9AB55-EEEB-4236-B854-1F419EB1C0ED}"/>
                </a:ext>
              </a:extLst>
            </p:cNvPr>
            <p:cNvGrpSpPr/>
            <p:nvPr/>
          </p:nvGrpSpPr>
          <p:grpSpPr>
            <a:xfrm>
              <a:off x="1259074" y="3791943"/>
              <a:ext cx="1547974" cy="2657393"/>
              <a:chOff x="1259074" y="3791943"/>
              <a:chExt cx="1547974" cy="2657393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D3A18CB-9D9F-4C16-8532-D0E8C0DF3A1D}"/>
                  </a:ext>
                </a:extLst>
              </p:cNvPr>
              <p:cNvGrpSpPr/>
              <p:nvPr/>
            </p:nvGrpSpPr>
            <p:grpSpPr>
              <a:xfrm>
                <a:off x="1259074" y="3791943"/>
                <a:ext cx="1547974" cy="2657393"/>
                <a:chOff x="1259074" y="3791943"/>
                <a:chExt cx="1547974" cy="2657393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72E66B4-FB53-4782-83C6-5FE0F5AFC7B1}"/>
                    </a:ext>
                  </a:extLst>
                </p:cNvPr>
                <p:cNvSpPr/>
                <p:nvPr/>
              </p:nvSpPr>
              <p:spPr>
                <a:xfrm>
                  <a:off x="1753750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83455638-287D-4969-B81A-E5BB15B0F9C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6567801" y="2260164"/>
                  <a:chExt cx="1277659" cy="1230616"/>
                </a:xfrm>
              </p:grpSpPr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E3C17DBA-66CA-4358-9807-A1C2A8F2EDF2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1" y="2260164"/>
                    <a:ext cx="1277659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96" name="円/楕円 668">
                      <a:extLst>
                        <a:ext uri="{FF2B5EF4-FFF2-40B4-BE49-F238E27FC236}">
                          <a16:creationId xmlns:a16="http://schemas.microsoft.com/office/drawing/2014/main" id="{303FB723-EC51-48D3-A487-96F2CC767A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AF99FB15-4AC1-459F-AC68-E10BE99FEAB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2" name="円/楕円 671">
                        <a:extLst>
                          <a:ext uri="{FF2B5EF4-FFF2-40B4-BE49-F238E27FC236}">
                            <a16:creationId xmlns:a16="http://schemas.microsoft.com/office/drawing/2014/main" id="{E1604F4B-30C0-4292-8797-8189D5264D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円/楕円 672">
                        <a:extLst>
                          <a:ext uri="{FF2B5EF4-FFF2-40B4-BE49-F238E27FC236}">
                            <a16:creationId xmlns:a16="http://schemas.microsoft.com/office/drawing/2014/main" id="{BF189C43-0A98-41C1-98D5-3C3572BB8E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88E98318-023D-4232-9A10-D5F18736B4C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0" name="円/楕円 669">
                        <a:extLst>
                          <a:ext uri="{FF2B5EF4-FFF2-40B4-BE49-F238E27FC236}">
                            <a16:creationId xmlns:a16="http://schemas.microsoft.com/office/drawing/2014/main" id="{34E376D9-689C-4014-B858-7044CC50D9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1" name="円/楕円 670">
                        <a:extLst>
                          <a:ext uri="{FF2B5EF4-FFF2-40B4-BE49-F238E27FC236}">
                            <a16:creationId xmlns:a16="http://schemas.microsoft.com/office/drawing/2014/main" id="{5A24BD50-5B24-4AC1-A873-77CD4A4E26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9" name="円/楕円 668">
                      <a:extLst>
                        <a:ext uri="{FF2B5EF4-FFF2-40B4-BE49-F238E27FC236}">
                          <a16:creationId xmlns:a16="http://schemas.microsoft.com/office/drawing/2014/main" id="{6B09653E-56AD-4A86-B0C3-5038F90D46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" name="月 87">
                    <a:extLst>
                      <a:ext uri="{FF2B5EF4-FFF2-40B4-BE49-F238E27FC236}">
                        <a16:creationId xmlns:a16="http://schemas.microsoft.com/office/drawing/2014/main" id="{6EBBF07C-12DD-4426-BE42-3C4C10FBED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93045" y="2581908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月 88">
                    <a:extLst>
                      <a:ext uri="{FF2B5EF4-FFF2-40B4-BE49-F238E27FC236}">
                        <a16:creationId xmlns:a16="http://schemas.microsoft.com/office/drawing/2014/main" id="{E8F21BD5-1215-45C0-A328-9A1DA13DD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481511" y="2581908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円/楕円 655">
                    <a:extLst>
                      <a:ext uri="{FF2B5EF4-FFF2-40B4-BE49-F238E27FC236}">
                        <a16:creationId xmlns:a16="http://schemas.microsoft.com/office/drawing/2014/main" id="{6BADE298-A7EC-4417-86A8-5C61C1FE4155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円/楕円 656">
                    <a:extLst>
                      <a:ext uri="{FF2B5EF4-FFF2-40B4-BE49-F238E27FC236}">
                        <a16:creationId xmlns:a16="http://schemas.microsoft.com/office/drawing/2014/main" id="{04815517-AE2D-451B-959C-3346FB994409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A6565A5E-362C-43E3-82A0-DC262234A5F7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94" name="円/楕円 662">
                      <a:extLst>
                        <a:ext uri="{FF2B5EF4-FFF2-40B4-BE49-F238E27FC236}">
                          <a16:creationId xmlns:a16="http://schemas.microsoft.com/office/drawing/2014/main" id="{DDF02583-9500-4C09-90F1-BD33DA363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E5D334D4-8C39-4ABC-8A6D-4C0E35EF4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8D1F114D-CA86-49DF-B904-F4C1D83ED507}"/>
                      </a:ext>
                    </a:extLst>
                  </p:cNvPr>
                  <p:cNvSpPr/>
                  <p:nvPr/>
                </p:nvSpPr>
                <p:spPr>
                  <a:xfrm>
                    <a:off x="7065577" y="3312097"/>
                    <a:ext cx="278126" cy="4572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75F3D044-C04D-497D-A3E5-F52E596E3376}"/>
                    </a:ext>
                  </a:extLst>
                </p:cNvPr>
                <p:cNvGrpSpPr/>
                <p:nvPr/>
              </p:nvGrpSpPr>
              <p:grpSpPr>
                <a:xfrm>
                  <a:off x="1457325" y="4395651"/>
                  <a:ext cx="1117600" cy="757374"/>
                  <a:chOff x="7463927" y="1789359"/>
                  <a:chExt cx="946143" cy="682796"/>
                </a:xfrm>
              </p:grpSpPr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9DBA21F0-0779-4BDD-9731-CBAE71F9CB3A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161016D9-65D1-483C-8849-4C8D6295D87A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5" name="正方形/長方形 444">
                  <a:extLst>
                    <a:ext uri="{FF2B5EF4-FFF2-40B4-BE49-F238E27FC236}">
                      <a16:creationId xmlns:a16="http://schemas.microsoft.com/office/drawing/2014/main" id="{7BF6C705-F38B-4F08-A719-BD513105739A}"/>
                    </a:ext>
                  </a:extLst>
                </p:cNvPr>
                <p:cNvSpPr/>
                <p:nvPr/>
              </p:nvSpPr>
              <p:spPr>
                <a:xfrm flipH="1">
                  <a:off x="257160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ABC79DC4-CD41-433B-8959-3688FBD1FBC0}"/>
                    </a:ext>
                  </a:extLst>
                </p:cNvPr>
                <p:cNvSpPr/>
                <p:nvPr/>
              </p:nvSpPr>
              <p:spPr>
                <a:xfrm flipH="1">
                  <a:off x="2263212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359F5967-0BFC-4B5D-A1C6-3070CD0F6376}"/>
                    </a:ext>
                  </a:extLst>
                </p:cNvPr>
                <p:cNvSpPr/>
                <p:nvPr/>
              </p:nvSpPr>
              <p:spPr>
                <a:xfrm>
                  <a:off x="135983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FD1BD5A2-A94C-42B0-BC40-00B580B588A5}"/>
                    </a:ext>
                  </a:extLst>
                </p:cNvPr>
                <p:cNvSpPr/>
                <p:nvPr/>
              </p:nvSpPr>
              <p:spPr>
                <a:xfrm>
                  <a:off x="125907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7E28E677-946C-4408-AA80-7FE9783D16F8}"/>
                    </a:ext>
                  </a:extLst>
                </p:cNvPr>
                <p:cNvSpPr/>
                <p:nvPr/>
              </p:nvSpPr>
              <p:spPr>
                <a:xfrm>
                  <a:off x="1457325" y="5276934"/>
                  <a:ext cx="1153114" cy="1172402"/>
                </a:xfrm>
                <a:custGeom>
                  <a:avLst/>
                  <a:gdLst>
                    <a:gd name="connsiteX0" fmla="*/ 323933 w 1153114"/>
                    <a:gd name="connsiteY0" fmla="*/ 0 h 1172402"/>
                    <a:gd name="connsiteX1" fmla="*/ 328688 w 1153114"/>
                    <a:gd name="connsiteY1" fmla="*/ 0 h 1172402"/>
                    <a:gd name="connsiteX2" fmla="*/ 351700 w 1153114"/>
                    <a:gd name="connsiteY2" fmla="*/ 42397 h 1172402"/>
                    <a:gd name="connsiteX3" fmla="*/ 576557 w 1153114"/>
                    <a:gd name="connsiteY3" fmla="*/ 161952 h 1172402"/>
                    <a:gd name="connsiteX4" fmla="*/ 801414 w 1153114"/>
                    <a:gd name="connsiteY4" fmla="*/ 42397 h 1172402"/>
                    <a:gd name="connsiteX5" fmla="*/ 824426 w 1153114"/>
                    <a:gd name="connsiteY5" fmla="*/ 0 h 1172402"/>
                    <a:gd name="connsiteX6" fmla="*/ 829181 w 1153114"/>
                    <a:gd name="connsiteY6" fmla="*/ 0 h 1172402"/>
                    <a:gd name="connsiteX7" fmla="*/ 1153114 w 1153114"/>
                    <a:gd name="connsiteY7" fmla="*/ 323933 h 1172402"/>
                    <a:gd name="connsiteX8" fmla="*/ 1153114 w 1153114"/>
                    <a:gd name="connsiteY8" fmla="*/ 1172402 h 1172402"/>
                    <a:gd name="connsiteX9" fmla="*/ 0 w 1153114"/>
                    <a:gd name="connsiteY9" fmla="*/ 1172402 h 1172402"/>
                    <a:gd name="connsiteX10" fmla="*/ 0 w 1153114"/>
                    <a:gd name="connsiteY10" fmla="*/ 323933 h 1172402"/>
                    <a:gd name="connsiteX11" fmla="*/ 323933 w 1153114"/>
                    <a:gd name="connsiteY11" fmla="*/ 0 h 1172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3114" h="1172402">
                      <a:moveTo>
                        <a:pt x="323933" y="0"/>
                      </a:moveTo>
                      <a:lnTo>
                        <a:pt x="328688" y="0"/>
                      </a:lnTo>
                      <a:lnTo>
                        <a:pt x="351700" y="42397"/>
                      </a:lnTo>
                      <a:cubicBezTo>
                        <a:pt x="400431" y="114528"/>
                        <a:pt x="482956" y="161952"/>
                        <a:pt x="576557" y="161952"/>
                      </a:cubicBezTo>
                      <a:cubicBezTo>
                        <a:pt x="670158" y="161952"/>
                        <a:pt x="752683" y="114528"/>
                        <a:pt x="801414" y="42397"/>
                      </a:cubicBezTo>
                      <a:lnTo>
                        <a:pt x="824426" y="0"/>
                      </a:lnTo>
                      <a:lnTo>
                        <a:pt x="829181" y="0"/>
                      </a:lnTo>
                      <a:cubicBezTo>
                        <a:pt x="1008084" y="0"/>
                        <a:pt x="1153114" y="145030"/>
                        <a:pt x="1153114" y="323933"/>
                      </a:cubicBezTo>
                      <a:lnTo>
                        <a:pt x="1153114" y="1172402"/>
                      </a:lnTo>
                      <a:lnTo>
                        <a:pt x="0" y="1172402"/>
                      </a:lnTo>
                      <a:lnTo>
                        <a:pt x="0" y="323933"/>
                      </a:lnTo>
                      <a:cubicBezTo>
                        <a:pt x="0" y="145030"/>
                        <a:pt x="145030" y="0"/>
                        <a:pt x="323933" y="0"/>
                      </a:cubicBezTo>
                      <a:close/>
                    </a:path>
                  </a:pathLst>
                </a:custGeom>
                <a:pattFill prst="dkHorz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" name="月 3">
                <a:extLst>
                  <a:ext uri="{FF2B5EF4-FFF2-40B4-BE49-F238E27FC236}">
                    <a16:creationId xmlns:a16="http://schemas.microsoft.com/office/drawing/2014/main" id="{7BC2F529-1D03-4568-AEA0-909C8F710C49}"/>
                  </a:ext>
                </a:extLst>
              </p:cNvPr>
              <p:cNvSpPr/>
              <p:nvPr/>
            </p:nvSpPr>
            <p:spPr>
              <a:xfrm rot="5400000">
                <a:off x="1651077" y="4327324"/>
                <a:ext cx="97943" cy="181464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DC3ED81B-EED0-479C-8726-6E55D8025E4E}"/>
                  </a:ext>
                </a:extLst>
              </p:cNvPr>
              <p:cNvSpPr/>
              <p:nvPr/>
            </p:nvSpPr>
            <p:spPr>
              <a:xfrm rot="5400000">
                <a:off x="2284489" y="4327325"/>
                <a:ext cx="97943" cy="181464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6F10FCD-0CBF-4F61-85DD-C10C1CA5CA67}"/>
              </a:ext>
            </a:extLst>
          </p:cNvPr>
          <p:cNvGrpSpPr/>
          <p:nvPr/>
        </p:nvGrpSpPr>
        <p:grpSpPr>
          <a:xfrm>
            <a:off x="4173376" y="3755913"/>
            <a:ext cx="2133627" cy="2693423"/>
            <a:chOff x="4173376" y="3755913"/>
            <a:chExt cx="2133627" cy="2693423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615B993-36FA-42C9-9430-CD0D0D1B3598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6E251F7-7E49-4144-AB89-73974F843DA1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0C8E2FA-26D6-4E03-AE4C-FCB9E1BE9477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35EE6DC-31A4-4F7D-BA3B-30A5F79F30B5}"/>
                </a:ext>
              </a:extLst>
            </p:cNvPr>
            <p:cNvGrpSpPr/>
            <p:nvPr/>
          </p:nvGrpSpPr>
          <p:grpSpPr>
            <a:xfrm>
              <a:off x="4173376" y="3835565"/>
              <a:ext cx="1547974" cy="2613771"/>
              <a:chOff x="4173376" y="3835565"/>
              <a:chExt cx="1547974" cy="2613771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99F16FC-2DA5-4C0B-B0F6-2157D4DED756}"/>
                  </a:ext>
                </a:extLst>
              </p:cNvPr>
              <p:cNvGrpSpPr/>
              <p:nvPr/>
            </p:nvGrpSpPr>
            <p:grpSpPr>
              <a:xfrm>
                <a:off x="4173376" y="3835565"/>
                <a:ext cx="1547974" cy="2613771"/>
                <a:chOff x="4173376" y="3835565"/>
                <a:chExt cx="1547974" cy="2613771"/>
              </a:xfrm>
            </p:grpSpPr>
            <p:sp>
              <p:nvSpPr>
                <p:cNvPr id="397" name="正方形/長方形 396">
                  <a:extLst>
                    <a:ext uri="{FF2B5EF4-FFF2-40B4-BE49-F238E27FC236}">
                      <a16:creationId xmlns:a16="http://schemas.microsoft.com/office/drawing/2014/main" id="{E2F00050-B84E-4CCC-B1B5-FA8D5A08D21C}"/>
                    </a:ext>
                  </a:extLst>
                </p:cNvPr>
                <p:cNvSpPr/>
                <p:nvPr/>
              </p:nvSpPr>
              <p:spPr>
                <a:xfrm flipH="1">
                  <a:off x="548590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>
                  <a:extLst>
                    <a:ext uri="{FF2B5EF4-FFF2-40B4-BE49-F238E27FC236}">
                      <a16:creationId xmlns:a16="http://schemas.microsoft.com/office/drawing/2014/main" id="{66B50C38-21AB-4958-ABD3-62CBBD832795}"/>
                    </a:ext>
                  </a:extLst>
                </p:cNvPr>
                <p:cNvSpPr/>
                <p:nvPr/>
              </p:nvSpPr>
              <p:spPr>
                <a:xfrm flipH="1">
                  <a:off x="517751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1056B337-A1B6-43C0-9C4C-7A9289D5A262}"/>
                    </a:ext>
                  </a:extLst>
                </p:cNvPr>
                <p:cNvSpPr/>
                <p:nvPr/>
              </p:nvSpPr>
              <p:spPr>
                <a:xfrm>
                  <a:off x="427413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C2023952-64A9-4408-BE18-66533A580C64}"/>
                    </a:ext>
                  </a:extLst>
                </p:cNvPr>
                <p:cNvSpPr/>
                <p:nvPr/>
              </p:nvSpPr>
              <p:spPr>
                <a:xfrm>
                  <a:off x="4173376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87994CF-407D-408E-BEE7-23819E39442C}"/>
                    </a:ext>
                  </a:extLst>
                </p:cNvPr>
                <p:cNvSpPr/>
                <p:nvPr/>
              </p:nvSpPr>
              <p:spPr>
                <a:xfrm>
                  <a:off x="4668052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片側の 2 つの角を丸めた四角形 144">
                  <a:extLst>
                    <a:ext uri="{FF2B5EF4-FFF2-40B4-BE49-F238E27FC236}">
                      <a16:creationId xmlns:a16="http://schemas.microsoft.com/office/drawing/2014/main" id="{108B95FA-9A30-4919-AD70-87228038C4FE}"/>
                    </a:ext>
                  </a:extLst>
                </p:cNvPr>
                <p:cNvSpPr/>
                <p:nvPr/>
              </p:nvSpPr>
              <p:spPr>
                <a:xfrm>
                  <a:off x="4371627" y="5276934"/>
                  <a:ext cx="1153114" cy="1172402"/>
                </a:xfrm>
                <a:prstGeom prst="round2SameRect">
                  <a:avLst>
                    <a:gd name="adj1" fmla="val 28092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片側の 2 つの角を丸めた四角形 144">
                  <a:extLst>
                    <a:ext uri="{FF2B5EF4-FFF2-40B4-BE49-F238E27FC236}">
                      <a16:creationId xmlns:a16="http://schemas.microsoft.com/office/drawing/2014/main" id="{90438F15-EB5C-424E-BAF1-8F0E14A71B4B}"/>
                    </a:ext>
                  </a:extLst>
                </p:cNvPr>
                <p:cNvSpPr/>
                <p:nvPr/>
              </p:nvSpPr>
              <p:spPr>
                <a:xfrm>
                  <a:off x="4900890" y="5276934"/>
                  <a:ext cx="107466" cy="469274"/>
                </a:xfrm>
                <a:prstGeom prst="round2SameRect">
                  <a:avLst>
                    <a:gd name="adj1" fmla="val 0"/>
                    <a:gd name="adj2" fmla="val 26567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平行四辺形 160">
                  <a:extLst>
                    <a:ext uri="{FF2B5EF4-FFF2-40B4-BE49-F238E27FC236}">
                      <a16:creationId xmlns:a16="http://schemas.microsoft.com/office/drawing/2014/main" id="{DC6E6904-A655-47DC-B987-5510D7ABC49E}"/>
                    </a:ext>
                  </a:extLst>
                </p:cNvPr>
                <p:cNvSpPr/>
                <p:nvPr/>
              </p:nvSpPr>
              <p:spPr>
                <a:xfrm>
                  <a:off x="4642456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4" name="平行四辺形 160">
                  <a:extLst>
                    <a:ext uri="{FF2B5EF4-FFF2-40B4-BE49-F238E27FC236}">
                      <a16:creationId xmlns:a16="http://schemas.microsoft.com/office/drawing/2014/main" id="{CEAA9949-05A3-430B-95B9-79C643FCC9D8}"/>
                    </a:ext>
                  </a:extLst>
                </p:cNvPr>
                <p:cNvSpPr/>
                <p:nvPr/>
              </p:nvSpPr>
              <p:spPr>
                <a:xfrm flipH="1">
                  <a:off x="4951050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928B1A7C-5400-4076-BDE4-5DE140FE4A5D}"/>
                    </a:ext>
                  </a:extLst>
                </p:cNvPr>
                <p:cNvSpPr/>
                <p:nvPr/>
              </p:nvSpPr>
              <p:spPr>
                <a:xfrm>
                  <a:off x="4923118" y="5356164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6E249593-37A8-4776-B304-6D4976CC8111}"/>
                    </a:ext>
                  </a:extLst>
                </p:cNvPr>
                <p:cNvSpPr/>
                <p:nvPr/>
              </p:nvSpPr>
              <p:spPr>
                <a:xfrm>
                  <a:off x="4923118" y="5488961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8C30D433-9CE1-4706-8872-709B75543DB3}"/>
                    </a:ext>
                  </a:extLst>
                </p:cNvPr>
                <p:cNvSpPr/>
                <p:nvPr/>
              </p:nvSpPr>
              <p:spPr>
                <a:xfrm>
                  <a:off x="4923118" y="5621757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EA3DAAA1-398C-4EF1-A311-4B46A2F40257}"/>
                    </a:ext>
                  </a:extLst>
                </p:cNvPr>
                <p:cNvGrpSpPr/>
                <p:nvPr/>
              </p:nvGrpSpPr>
              <p:grpSpPr>
                <a:xfrm>
                  <a:off x="4265647" y="3835565"/>
                  <a:ext cx="1341524" cy="1316229"/>
                  <a:chOff x="8254412" y="2237214"/>
                  <a:chExt cx="1277659" cy="1253570"/>
                </a:xfrm>
              </p:grpSpPr>
              <p:sp>
                <p:nvSpPr>
                  <p:cNvPr id="133" name="円/楕円 608">
                    <a:extLst>
                      <a:ext uri="{FF2B5EF4-FFF2-40B4-BE49-F238E27FC236}">
                        <a16:creationId xmlns:a16="http://schemas.microsoft.com/office/drawing/2014/main" id="{2328B4E7-A65D-4ACE-85B7-8459A8A606B9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円/楕円 646">
                    <a:extLst>
                      <a:ext uri="{FF2B5EF4-FFF2-40B4-BE49-F238E27FC236}">
                        <a16:creationId xmlns:a16="http://schemas.microsoft.com/office/drawing/2014/main" id="{82565FD5-8D8F-4550-820D-B13AB57B663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円/楕円 647">
                    <a:extLst>
                      <a:ext uri="{FF2B5EF4-FFF2-40B4-BE49-F238E27FC236}">
                        <a16:creationId xmlns:a16="http://schemas.microsoft.com/office/drawing/2014/main" id="{50C1E161-2C1A-467C-A49E-50AC236BCD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644">
                    <a:extLst>
                      <a:ext uri="{FF2B5EF4-FFF2-40B4-BE49-F238E27FC236}">
                        <a16:creationId xmlns:a16="http://schemas.microsoft.com/office/drawing/2014/main" id="{00D1EB17-6B26-4ACF-935D-C786030A6C3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645">
                    <a:extLst>
                      <a:ext uri="{FF2B5EF4-FFF2-40B4-BE49-F238E27FC236}">
                        <a16:creationId xmlns:a16="http://schemas.microsoft.com/office/drawing/2014/main" id="{56444AC7-44D2-4146-AC8E-B2DCBDDEDD6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円/楕円 643">
                    <a:extLst>
                      <a:ext uri="{FF2B5EF4-FFF2-40B4-BE49-F238E27FC236}">
                        <a16:creationId xmlns:a16="http://schemas.microsoft.com/office/drawing/2014/main" id="{9DD58E8F-CE80-4B45-8E37-13AAACFA6A2B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8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638">
                    <a:extLst>
                      <a:ext uri="{FF2B5EF4-FFF2-40B4-BE49-F238E27FC236}">
                        <a16:creationId xmlns:a16="http://schemas.microsoft.com/office/drawing/2014/main" id="{08C9F227-906D-462F-9F9D-BB9C2440A441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50">
                    <a:extLst>
                      <a:ext uri="{FF2B5EF4-FFF2-40B4-BE49-F238E27FC236}">
                        <a16:creationId xmlns:a16="http://schemas.microsoft.com/office/drawing/2014/main" id="{9D62487A-BFCF-498B-949F-381D2D76D356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631">
                    <a:extLst>
                      <a:ext uri="{FF2B5EF4-FFF2-40B4-BE49-F238E27FC236}">
                        <a16:creationId xmlns:a16="http://schemas.microsoft.com/office/drawing/2014/main" id="{17017A7F-D00A-4ECD-9924-4EBDAFF6DA8D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632">
                    <a:extLst>
                      <a:ext uri="{FF2B5EF4-FFF2-40B4-BE49-F238E27FC236}">
                        <a16:creationId xmlns:a16="http://schemas.microsoft.com/office/drawing/2014/main" id="{03630890-4F9B-4937-879A-36A3BDDD69B2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E3613FD-32E9-434B-83F4-A9E9E8B5241D}"/>
                      </a:ext>
                    </a:extLst>
                  </p:cNvPr>
                  <p:cNvSpPr/>
                  <p:nvPr/>
                </p:nvSpPr>
                <p:spPr>
                  <a:xfrm>
                    <a:off x="8513252" y="2675249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C03230C-CF63-419D-9CE3-0759C284477C}"/>
                      </a:ext>
                    </a:extLst>
                  </p:cNvPr>
                  <p:cNvSpPr/>
                  <p:nvPr/>
                </p:nvSpPr>
                <p:spPr>
                  <a:xfrm>
                    <a:off x="9087134" y="267525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円/楕円 638">
                    <a:extLst>
                      <a:ext uri="{FF2B5EF4-FFF2-40B4-BE49-F238E27FC236}">
                        <a16:creationId xmlns:a16="http://schemas.microsoft.com/office/drawing/2014/main" id="{BA4F4368-2B94-4F61-97E7-E3EB50744FE1}"/>
                      </a:ext>
                    </a:extLst>
                  </p:cNvPr>
                  <p:cNvSpPr/>
                  <p:nvPr/>
                </p:nvSpPr>
                <p:spPr>
                  <a:xfrm>
                    <a:off x="8764708" y="3321875"/>
                    <a:ext cx="248252" cy="43543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AA2D6F5-8FDD-4A8E-93E3-C321ABC37170}"/>
                    </a:ext>
                  </a:extLst>
                </p:cNvPr>
                <p:cNvGrpSpPr/>
                <p:nvPr/>
              </p:nvGrpSpPr>
              <p:grpSpPr>
                <a:xfrm>
                  <a:off x="4394045" y="4428988"/>
                  <a:ext cx="1089974" cy="750231"/>
                  <a:chOff x="7463927" y="1789359"/>
                  <a:chExt cx="946143" cy="682796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D1714B48-B73A-46A9-AE15-118871768959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F43FE18C-D37F-4263-8D8D-949BC54F076C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5DFBD9DB-BAB6-422D-B621-24306F6C3AEE}"/>
                  </a:ext>
                </a:extLst>
              </p:cNvPr>
              <p:cNvSpPr/>
              <p:nvPr/>
            </p:nvSpPr>
            <p:spPr>
              <a:xfrm rot="5400000">
                <a:off x="4611288" y="4364396"/>
                <a:ext cx="71376" cy="24130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97AC3638-478C-4117-8506-9BB1D30B12A1}"/>
                  </a:ext>
                </a:extLst>
              </p:cNvPr>
              <p:cNvSpPr/>
              <p:nvPr/>
            </p:nvSpPr>
            <p:spPr>
              <a:xfrm rot="5400000">
                <a:off x="5219124" y="4364399"/>
                <a:ext cx="71377" cy="24130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B8822FA-DFEC-4BA4-A070-5433604D2983}"/>
              </a:ext>
            </a:extLst>
          </p:cNvPr>
          <p:cNvGrpSpPr/>
          <p:nvPr/>
        </p:nvGrpSpPr>
        <p:grpSpPr>
          <a:xfrm>
            <a:off x="7339193" y="3755913"/>
            <a:ext cx="1935296" cy="2707858"/>
            <a:chOff x="7339193" y="3755913"/>
            <a:chExt cx="1935296" cy="2707858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781213B-3486-4CAE-9F71-BDE36C19BF4C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FB15556-33E1-48D7-895A-9F64345EF994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BF4C910-6B7C-42F2-B3B2-4AB06B4AE346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C2A25C7-3F48-4D80-9B41-5F95C2769BE4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26799"/>
              <a:chOff x="7339193" y="3836972"/>
              <a:chExt cx="1277659" cy="2626799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5C3109B-3E1F-4CCE-B1EF-F39081C36008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2626799"/>
                <a:chOff x="7339193" y="3836972"/>
                <a:chExt cx="1277659" cy="2626799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DE52C73B-B28B-41EA-85F7-1A610EA92669}"/>
                    </a:ext>
                  </a:extLst>
                </p:cNvPr>
                <p:cNvSpPr/>
                <p:nvPr/>
              </p:nvSpPr>
              <p:spPr>
                <a:xfrm rot="21312133" flipH="1">
                  <a:off x="8281573" y="5395043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026CB7A9-C86F-4E02-9D8D-A3D1ED00383A}"/>
                    </a:ext>
                  </a:extLst>
                </p:cNvPr>
                <p:cNvSpPr/>
                <p:nvPr/>
              </p:nvSpPr>
              <p:spPr>
                <a:xfrm rot="287867">
                  <a:off x="7371373" y="5395045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D51967A8-B06F-4CC1-B4E5-048B4BFA76D5}"/>
                    </a:ext>
                  </a:extLst>
                </p:cNvPr>
                <p:cNvGrpSpPr/>
                <p:nvPr/>
              </p:nvGrpSpPr>
              <p:grpSpPr>
                <a:xfrm>
                  <a:off x="7452454" y="4981062"/>
                  <a:ext cx="1074802" cy="1468274"/>
                  <a:chOff x="7413298" y="4981062"/>
                  <a:chExt cx="1153114" cy="1468274"/>
                </a:xfrm>
              </p:grpSpPr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F1150C83-22F9-4095-A2E7-2BB41CEA52B3}"/>
                      </a:ext>
                    </a:extLst>
                  </p:cNvPr>
                  <p:cNvSpPr/>
                  <p:nvPr/>
                </p:nvSpPr>
                <p:spPr>
                  <a:xfrm>
                    <a:off x="7500774" y="4981062"/>
                    <a:ext cx="976476" cy="804612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1859D200-C9E7-4D70-B258-F70CEC01B217}"/>
                      </a:ext>
                    </a:extLst>
                  </p:cNvPr>
                  <p:cNvSpPr/>
                  <p:nvPr/>
                </p:nvSpPr>
                <p:spPr>
                  <a:xfrm>
                    <a:off x="7413298" y="5288820"/>
                    <a:ext cx="1153114" cy="1160516"/>
                  </a:xfrm>
                  <a:custGeom>
                    <a:avLst/>
                    <a:gdLst>
                      <a:gd name="connsiteX0" fmla="*/ 911553 w 1153114"/>
                      <a:gd name="connsiteY0" fmla="*/ 0 h 1160516"/>
                      <a:gd name="connsiteX1" fmla="*/ 955270 w 1153114"/>
                      <a:gd name="connsiteY1" fmla="*/ 13571 h 1160516"/>
                      <a:gd name="connsiteX2" fmla="*/ 1153114 w 1153114"/>
                      <a:gd name="connsiteY2" fmla="*/ 312047 h 1160516"/>
                      <a:gd name="connsiteX3" fmla="*/ 1153114 w 1153114"/>
                      <a:gd name="connsiteY3" fmla="*/ 1160516 h 1160516"/>
                      <a:gd name="connsiteX4" fmla="*/ 0 w 1153114"/>
                      <a:gd name="connsiteY4" fmla="*/ 1160516 h 1160516"/>
                      <a:gd name="connsiteX5" fmla="*/ 0 w 1153114"/>
                      <a:gd name="connsiteY5" fmla="*/ 312047 h 1160516"/>
                      <a:gd name="connsiteX6" fmla="*/ 197844 w 1153114"/>
                      <a:gd name="connsiteY6" fmla="*/ 13571 h 1160516"/>
                      <a:gd name="connsiteX7" fmla="*/ 238505 w 1153114"/>
                      <a:gd name="connsiteY7" fmla="*/ 949 h 1160516"/>
                      <a:gd name="connsiteX8" fmla="*/ 238505 w 1153114"/>
                      <a:gd name="connsiteY8" fmla="*/ 30125 h 1160516"/>
                      <a:gd name="connsiteX9" fmla="*/ 575029 w 1153114"/>
                      <a:gd name="connsiteY9" fmla="*/ 366649 h 1160516"/>
                      <a:gd name="connsiteX10" fmla="*/ 911553 w 1153114"/>
                      <a:gd name="connsiteY10" fmla="*/ 30125 h 1160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53114" h="1160516">
                        <a:moveTo>
                          <a:pt x="911553" y="0"/>
                        </a:moveTo>
                        <a:lnTo>
                          <a:pt x="955270" y="13571"/>
                        </a:lnTo>
                        <a:cubicBezTo>
                          <a:pt x="1071535" y="62746"/>
                          <a:pt x="1153114" y="177870"/>
                          <a:pt x="1153114" y="312047"/>
                        </a:cubicBezTo>
                        <a:lnTo>
                          <a:pt x="1153114" y="1160516"/>
                        </a:lnTo>
                        <a:lnTo>
                          <a:pt x="0" y="1160516"/>
                        </a:lnTo>
                        <a:lnTo>
                          <a:pt x="0" y="312047"/>
                        </a:lnTo>
                        <a:cubicBezTo>
                          <a:pt x="0" y="177870"/>
                          <a:pt x="81580" y="62746"/>
                          <a:pt x="197844" y="13571"/>
                        </a:cubicBezTo>
                        <a:lnTo>
                          <a:pt x="238505" y="949"/>
                        </a:lnTo>
                        <a:lnTo>
                          <a:pt x="238505" y="30125"/>
                        </a:lnTo>
                        <a:cubicBezTo>
                          <a:pt x="238505" y="215982"/>
                          <a:pt x="389172" y="366649"/>
                          <a:pt x="575029" y="366649"/>
                        </a:cubicBezTo>
                        <a:cubicBezTo>
                          <a:pt x="760886" y="366649"/>
                          <a:pt x="911553" y="215982"/>
                          <a:pt x="911553" y="3012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73671A7-6D0C-4C72-A2EA-4248F0CA286C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E623BD01-BC35-4E54-92E1-C25B70AB26A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191A2E8F-7161-4B4D-9645-CCA1893C51D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9F8D94B8-0886-4461-B7F1-CF0B349D604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4" name="円/楕円 514">
                        <a:extLst>
                          <a:ext uri="{FF2B5EF4-FFF2-40B4-BE49-F238E27FC236}">
                            <a16:creationId xmlns:a16="http://schemas.microsoft.com/office/drawing/2014/main" id="{325DB522-57C8-40B2-ADBD-C75E3268FC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" name="円/楕円 515">
                        <a:extLst>
                          <a:ext uri="{FF2B5EF4-FFF2-40B4-BE49-F238E27FC236}">
                            <a16:creationId xmlns:a16="http://schemas.microsoft.com/office/drawing/2014/main" id="{94B1343A-DAD7-4692-892C-8AF6B66ED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5EAA731B-B743-4AE0-990D-EDE0530F7B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2" name="円/楕円 512">
                        <a:extLst>
                          <a:ext uri="{FF2B5EF4-FFF2-40B4-BE49-F238E27FC236}">
                            <a16:creationId xmlns:a16="http://schemas.microsoft.com/office/drawing/2014/main" id="{FEFD8B16-1260-41F0-8E28-009789C4D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3" name="円/楕円 513">
                        <a:extLst>
                          <a:ext uri="{FF2B5EF4-FFF2-40B4-BE49-F238E27FC236}">
                            <a16:creationId xmlns:a16="http://schemas.microsoft.com/office/drawing/2014/main" id="{9C97F7D6-C933-4FC8-B822-853D1E44DB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円/楕円 511">
                      <a:extLst>
                        <a:ext uri="{FF2B5EF4-FFF2-40B4-BE49-F238E27FC236}">
                          <a16:creationId xmlns:a16="http://schemas.microsoft.com/office/drawing/2014/main" id="{3C016A83-27B4-4982-80F2-68B036FA5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1" name="円/楕円 503">
                    <a:extLst>
                      <a:ext uri="{FF2B5EF4-FFF2-40B4-BE49-F238E27FC236}">
                        <a16:creationId xmlns:a16="http://schemas.microsoft.com/office/drawing/2014/main" id="{3ADE1083-82D8-4765-A853-DBDB91010FB6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504">
                    <a:extLst>
                      <a:ext uri="{FF2B5EF4-FFF2-40B4-BE49-F238E27FC236}">
                        <a16:creationId xmlns:a16="http://schemas.microsoft.com/office/drawing/2014/main" id="{88F02A55-4223-45FA-B826-7E8EB2731FB3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" name="円/楕円 505">
                    <a:extLst>
                      <a:ext uri="{FF2B5EF4-FFF2-40B4-BE49-F238E27FC236}">
                        <a16:creationId xmlns:a16="http://schemas.microsoft.com/office/drawing/2014/main" id="{C9902A19-F40A-4549-905B-924698D969A2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月 185">
                    <a:extLst>
                      <a:ext uri="{FF2B5EF4-FFF2-40B4-BE49-F238E27FC236}">
                        <a16:creationId xmlns:a16="http://schemas.microsoft.com/office/drawing/2014/main" id="{C95529B9-9112-429E-B12C-83BE770C90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月 186">
                    <a:extLst>
                      <a:ext uri="{FF2B5EF4-FFF2-40B4-BE49-F238E27FC236}">
                        <a16:creationId xmlns:a16="http://schemas.microsoft.com/office/drawing/2014/main" id="{AD5A0892-02CC-4E16-8D26-22C79FCF87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638">
                    <a:extLst>
                      <a:ext uri="{FF2B5EF4-FFF2-40B4-BE49-F238E27FC236}">
                        <a16:creationId xmlns:a16="http://schemas.microsoft.com/office/drawing/2014/main" id="{7F9BF76F-0DE1-4C00-B5ED-DDCB65E1BB1F}"/>
                      </a:ext>
                    </a:extLst>
                  </p:cNvPr>
                  <p:cNvSpPr/>
                  <p:nvPr/>
                </p:nvSpPr>
                <p:spPr>
                  <a:xfrm>
                    <a:off x="5597712" y="3299817"/>
                    <a:ext cx="345141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20878F95-A5CC-4C9D-9C4D-7611F3310319}"/>
                    </a:ext>
                  </a:extLst>
                </p:cNvPr>
                <p:cNvGrpSpPr/>
                <p:nvPr/>
              </p:nvGrpSpPr>
              <p:grpSpPr>
                <a:xfrm>
                  <a:off x="7465976" y="4458989"/>
                  <a:ext cx="1030324" cy="710705"/>
                  <a:chOff x="7463927" y="1789359"/>
                  <a:chExt cx="946143" cy="682796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B6BF49FC-1154-4F1E-B458-6F3DFF1E24D4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8AFA9C96-D678-4331-9386-593E02A47EE8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1" name="月 320">
                <a:extLst>
                  <a:ext uri="{FF2B5EF4-FFF2-40B4-BE49-F238E27FC236}">
                    <a16:creationId xmlns:a16="http://schemas.microsoft.com/office/drawing/2014/main" id="{36A12B64-B709-4764-B1A6-DCECC7313B02}"/>
                  </a:ext>
                </a:extLst>
              </p:cNvPr>
              <p:cNvSpPr/>
              <p:nvPr/>
            </p:nvSpPr>
            <p:spPr>
              <a:xfrm rot="5400000">
                <a:off x="7655253" y="4462356"/>
                <a:ext cx="62714" cy="15574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128CD26D-061D-4462-BB70-4EEA385D89C3}"/>
                  </a:ext>
                </a:extLst>
              </p:cNvPr>
              <p:cNvSpPr/>
              <p:nvPr/>
            </p:nvSpPr>
            <p:spPr>
              <a:xfrm rot="5400000">
                <a:off x="8245803" y="4462356"/>
                <a:ext cx="62714" cy="15574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C614CCE-CB60-44D6-AA0C-868620D6C46E}"/>
              </a:ext>
            </a:extLst>
          </p:cNvPr>
          <p:cNvGrpSpPr/>
          <p:nvPr/>
        </p:nvGrpSpPr>
        <p:grpSpPr>
          <a:xfrm>
            <a:off x="7044090" y="596593"/>
            <a:ext cx="2230399" cy="2935596"/>
            <a:chOff x="7044090" y="596593"/>
            <a:chExt cx="2230399" cy="2935596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649E1DD0-F4AD-4152-9074-3E2D78E2901F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14CDC26-E0B4-448B-9CF5-425BCA2BF9E0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1B77B70-4AFB-4D95-AA7E-07F351B4C6BD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3E68DD9-30AE-4956-87C9-90BDA0D8A12A}"/>
                </a:ext>
              </a:extLst>
            </p:cNvPr>
            <p:cNvGrpSpPr/>
            <p:nvPr/>
          </p:nvGrpSpPr>
          <p:grpSpPr>
            <a:xfrm>
              <a:off x="7044090" y="596593"/>
              <a:ext cx="1740939" cy="2935596"/>
              <a:chOff x="7044090" y="596593"/>
              <a:chExt cx="1740939" cy="2935596"/>
            </a:xfrm>
          </p:grpSpPr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A7FBEFAA-0C7A-4CFD-A65E-9D7059A7A02D}"/>
                  </a:ext>
                </a:extLst>
              </p:cNvPr>
              <p:cNvSpPr/>
              <p:nvPr/>
            </p:nvSpPr>
            <p:spPr>
              <a:xfrm flipH="1">
                <a:off x="85087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20B93D3B-31D8-40EA-A075-B8D84A9841EA}"/>
                  </a:ext>
                </a:extLst>
              </p:cNvPr>
              <p:cNvSpPr/>
              <p:nvPr/>
            </p:nvSpPr>
            <p:spPr>
              <a:xfrm flipH="1">
                <a:off x="8195043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A5616ABD-D655-472D-9A35-763EA60D12D1}"/>
                  </a:ext>
                </a:extLst>
              </p:cNvPr>
              <p:cNvSpPr/>
              <p:nvPr/>
            </p:nvSpPr>
            <p:spPr>
              <a:xfrm>
                <a:off x="71941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C559D78C-8652-4E33-8534-AB75AC95D60F}"/>
                  </a:ext>
                </a:extLst>
              </p:cNvPr>
              <p:cNvSpPr/>
              <p:nvPr/>
            </p:nvSpPr>
            <p:spPr>
              <a:xfrm>
                <a:off x="7065815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D77A136-5B3B-4969-AF74-ED4DE0B37F5A}"/>
                  </a:ext>
                </a:extLst>
              </p:cNvPr>
              <p:cNvSpPr/>
              <p:nvPr/>
            </p:nvSpPr>
            <p:spPr>
              <a:xfrm>
                <a:off x="7621519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片側の 2 つの角を丸めた四角形 144">
                <a:extLst>
                  <a:ext uri="{FF2B5EF4-FFF2-40B4-BE49-F238E27FC236}">
                    <a16:creationId xmlns:a16="http://schemas.microsoft.com/office/drawing/2014/main" id="{A2BE1389-15F1-4FD4-B49D-82AA31B2B05B}"/>
                  </a:ext>
                </a:extLst>
              </p:cNvPr>
              <p:cNvSpPr/>
              <p:nvPr/>
            </p:nvSpPr>
            <p:spPr>
              <a:xfrm>
                <a:off x="7299939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台形 731">
                <a:extLst>
                  <a:ext uri="{FF2B5EF4-FFF2-40B4-BE49-F238E27FC236}">
                    <a16:creationId xmlns:a16="http://schemas.microsoft.com/office/drawing/2014/main" id="{B0E37C36-20AA-4DC8-93B5-A735B007663E}"/>
                  </a:ext>
                </a:extLst>
              </p:cNvPr>
              <p:cNvSpPr/>
              <p:nvPr/>
            </p:nvSpPr>
            <p:spPr>
              <a:xfrm rot="10800000" flipV="1">
                <a:off x="7788713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E1F6964E-387B-484E-A1B8-8C718BA3D429}"/>
                  </a:ext>
                </a:extLst>
              </p:cNvPr>
              <p:cNvSpPr/>
              <p:nvPr/>
            </p:nvSpPr>
            <p:spPr>
              <a:xfrm rot="10800000">
                <a:off x="7807952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平行四辺形 160">
                <a:extLst>
                  <a:ext uri="{FF2B5EF4-FFF2-40B4-BE49-F238E27FC236}">
                    <a16:creationId xmlns:a16="http://schemas.microsoft.com/office/drawing/2014/main" id="{64F2EC3B-8D23-41B7-BEA9-FD8CBCCD8E8B}"/>
                  </a:ext>
                </a:extLst>
              </p:cNvPr>
              <p:cNvSpPr/>
              <p:nvPr/>
            </p:nvSpPr>
            <p:spPr>
              <a:xfrm>
                <a:off x="759388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平行四辺形 160">
                <a:extLst>
                  <a:ext uri="{FF2B5EF4-FFF2-40B4-BE49-F238E27FC236}">
                    <a16:creationId xmlns:a16="http://schemas.microsoft.com/office/drawing/2014/main" id="{7193F4A6-8A87-4157-B2AC-F0128167CFA0}"/>
                  </a:ext>
                </a:extLst>
              </p:cNvPr>
              <p:cNvSpPr/>
              <p:nvPr/>
            </p:nvSpPr>
            <p:spPr>
              <a:xfrm flipH="1">
                <a:off x="7927489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平行四辺形 160">
                <a:extLst>
                  <a:ext uri="{FF2B5EF4-FFF2-40B4-BE49-F238E27FC236}">
                    <a16:creationId xmlns:a16="http://schemas.microsoft.com/office/drawing/2014/main" id="{7D35D50A-40C9-46A4-ACDA-1FC68BE139AC}"/>
                  </a:ext>
                </a:extLst>
              </p:cNvPr>
              <p:cNvSpPr/>
              <p:nvPr/>
            </p:nvSpPr>
            <p:spPr>
              <a:xfrm>
                <a:off x="7593888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平行四辺形 160">
                <a:extLst>
                  <a:ext uri="{FF2B5EF4-FFF2-40B4-BE49-F238E27FC236}">
                    <a16:creationId xmlns:a16="http://schemas.microsoft.com/office/drawing/2014/main" id="{370877C0-DD92-41DB-BED8-5C6823E04481}"/>
                  </a:ext>
                </a:extLst>
              </p:cNvPr>
              <p:cNvSpPr/>
              <p:nvPr/>
            </p:nvSpPr>
            <p:spPr>
              <a:xfrm flipH="1">
                <a:off x="7927490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D935649E-197B-4967-8B0C-1014E0839F6C}"/>
                  </a:ext>
                </a:extLst>
              </p:cNvPr>
              <p:cNvSpPr/>
              <p:nvPr/>
            </p:nvSpPr>
            <p:spPr>
              <a:xfrm>
                <a:off x="8117589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118831" y="740918"/>
                <a:ext cx="1437872" cy="1394529"/>
                <a:chOff x="8153543" y="491435"/>
                <a:chExt cx="1437872" cy="1394529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76597A8-D684-4225-9955-8B4958B15D7B}"/>
                  </a:ext>
                </a:extLst>
              </p:cNvPr>
              <p:cNvGrpSpPr/>
              <p:nvPr/>
            </p:nvGrpSpPr>
            <p:grpSpPr>
              <a:xfrm>
                <a:off x="7400925" y="1389031"/>
                <a:ext cx="1046347" cy="765554"/>
                <a:chOff x="7463927" y="1789359"/>
                <a:chExt cx="946143" cy="682796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31AB288-ECC4-482B-BF6D-3F0755EF30F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5716730-CDFA-4B9D-892B-ACB98EEFDD34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3D2D8D3F-4D42-44F5-A569-26EBFFE0788A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EC683F10-DD59-4384-B53B-9122AC25F6A5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AC569625-8962-4274-B773-D834300C2DEE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4D30C1C8-C8A9-4927-BCB3-4719A4F97DB9}"/>
                  </a:ext>
                </a:extLst>
              </p:cNvPr>
              <p:cNvSpPr/>
              <p:nvPr/>
            </p:nvSpPr>
            <p:spPr>
              <a:xfrm rot="5400000">
                <a:off x="7580928" y="1324525"/>
                <a:ext cx="89758" cy="237750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1FFD94C8-3525-4F39-B592-C6B2B3A0D04D}"/>
                  </a:ext>
                </a:extLst>
              </p:cNvPr>
              <p:cNvSpPr/>
              <p:nvPr/>
            </p:nvSpPr>
            <p:spPr>
              <a:xfrm rot="5400000">
                <a:off x="8153454" y="1324529"/>
                <a:ext cx="89762" cy="237750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5066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728F758-F719-45F7-9C06-A761634D0793}"/>
              </a:ext>
            </a:extLst>
          </p:cNvPr>
          <p:cNvGrpSpPr/>
          <p:nvPr/>
        </p:nvGrpSpPr>
        <p:grpSpPr>
          <a:xfrm>
            <a:off x="1174004" y="830100"/>
            <a:ext cx="2139633" cy="2702089"/>
            <a:chOff x="1174004" y="830100"/>
            <a:chExt cx="2139633" cy="27020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48E184-2B2B-4CEF-8A7E-74388011E418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F1D2926-973B-460B-A1B6-EF7C150D53A2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78F1597-0E3A-4BDF-BDF1-F01310E82BFD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02E1CEB-05E3-4B05-84F9-FDDA1A74A9BF}"/>
                </a:ext>
              </a:extLst>
            </p:cNvPr>
            <p:cNvGrpSpPr/>
            <p:nvPr/>
          </p:nvGrpSpPr>
          <p:grpSpPr>
            <a:xfrm>
              <a:off x="1174004" y="830100"/>
              <a:ext cx="1719214" cy="2702089"/>
              <a:chOff x="1174004" y="830100"/>
              <a:chExt cx="1719214" cy="2702089"/>
            </a:xfrm>
          </p:grpSpPr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DEB20AEF-7CDF-4700-80AF-DDA734F96B0D}"/>
                  </a:ext>
                </a:extLst>
              </p:cNvPr>
              <p:cNvSpPr/>
              <p:nvPr/>
            </p:nvSpPr>
            <p:spPr>
              <a:xfrm flipH="1">
                <a:off x="26169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063D372D-5FF0-42B9-8CD4-F64712AB9CB3}"/>
                  </a:ext>
                </a:extLst>
              </p:cNvPr>
              <p:cNvSpPr/>
              <p:nvPr/>
            </p:nvSpPr>
            <p:spPr>
              <a:xfrm flipH="1">
                <a:off x="230323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21EC38CB-E5A9-4A44-9CD6-09D85139171C}"/>
                  </a:ext>
                </a:extLst>
              </p:cNvPr>
              <p:cNvSpPr/>
              <p:nvPr/>
            </p:nvSpPr>
            <p:spPr>
              <a:xfrm>
                <a:off x="1302368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5513BA2F-81C9-46D5-9F7A-7C02A842628C}"/>
                  </a:ext>
                </a:extLst>
              </p:cNvPr>
              <p:cNvSpPr/>
              <p:nvPr/>
            </p:nvSpPr>
            <p:spPr>
              <a:xfrm>
                <a:off x="1174004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1D5BE38-EBC2-4244-BDFE-20A264E832BF}"/>
                  </a:ext>
                </a:extLst>
              </p:cNvPr>
              <p:cNvSpPr/>
              <p:nvPr/>
            </p:nvSpPr>
            <p:spPr>
              <a:xfrm>
                <a:off x="1729708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片側の 2 つの角を丸めた四角形 144">
                <a:extLst>
                  <a:ext uri="{FF2B5EF4-FFF2-40B4-BE49-F238E27FC236}">
                    <a16:creationId xmlns:a16="http://schemas.microsoft.com/office/drawing/2014/main" id="{A612ABBB-DBC7-4CE3-BB42-A67D58AAC6ED}"/>
                  </a:ext>
                </a:extLst>
              </p:cNvPr>
              <p:cNvSpPr/>
              <p:nvPr/>
            </p:nvSpPr>
            <p:spPr>
              <a:xfrm>
                <a:off x="1408128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平行四辺形 160">
                <a:extLst>
                  <a:ext uri="{FF2B5EF4-FFF2-40B4-BE49-F238E27FC236}">
                    <a16:creationId xmlns:a16="http://schemas.microsoft.com/office/drawing/2014/main" id="{ED2C1478-66C1-4495-B02A-DEA7AA65DFA9}"/>
                  </a:ext>
                </a:extLst>
              </p:cNvPr>
              <p:cNvSpPr/>
              <p:nvPr/>
            </p:nvSpPr>
            <p:spPr>
              <a:xfrm>
                <a:off x="1702077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平行四辺形 160">
                <a:extLst>
                  <a:ext uri="{FF2B5EF4-FFF2-40B4-BE49-F238E27FC236}">
                    <a16:creationId xmlns:a16="http://schemas.microsoft.com/office/drawing/2014/main" id="{D69DA024-7FF7-4B7F-A911-C613CE699CA5}"/>
                  </a:ext>
                </a:extLst>
              </p:cNvPr>
              <p:cNvSpPr/>
              <p:nvPr/>
            </p:nvSpPr>
            <p:spPr>
              <a:xfrm flipH="1">
                <a:off x="203567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平行四辺形 160">
                <a:extLst>
                  <a:ext uri="{FF2B5EF4-FFF2-40B4-BE49-F238E27FC236}">
                    <a16:creationId xmlns:a16="http://schemas.microsoft.com/office/drawing/2014/main" id="{CC8B6816-9B0C-4922-83F2-24A840E83CCB}"/>
                  </a:ext>
                </a:extLst>
              </p:cNvPr>
              <p:cNvSpPr/>
              <p:nvPr/>
            </p:nvSpPr>
            <p:spPr>
              <a:xfrm>
                <a:off x="170207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平行四辺形 160">
                <a:extLst>
                  <a:ext uri="{FF2B5EF4-FFF2-40B4-BE49-F238E27FC236}">
                    <a16:creationId xmlns:a16="http://schemas.microsoft.com/office/drawing/2014/main" id="{36B28358-479D-48A8-8E4F-658CC07D4C31}"/>
                  </a:ext>
                </a:extLst>
              </p:cNvPr>
              <p:cNvSpPr/>
              <p:nvPr/>
            </p:nvSpPr>
            <p:spPr>
              <a:xfrm flipH="1">
                <a:off x="2035679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851579A6-B5EE-4735-BFAE-2B5C46FDF1B8}"/>
                  </a:ext>
                </a:extLst>
              </p:cNvPr>
              <p:cNvSpPr/>
              <p:nvPr/>
            </p:nvSpPr>
            <p:spPr>
              <a:xfrm>
                <a:off x="2225778" y="2640275"/>
                <a:ext cx="314128" cy="332267"/>
              </a:xfrm>
              <a:prstGeom prst="round2SameRect">
                <a:avLst>
                  <a:gd name="adj1" fmla="val 0"/>
                  <a:gd name="adj2" fmla="val 17429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A482CCAC-CBCE-4DDE-81DD-213AC46F0E44}"/>
                  </a:ext>
                </a:extLst>
              </p:cNvPr>
              <p:cNvSpPr/>
              <p:nvPr/>
            </p:nvSpPr>
            <p:spPr>
              <a:xfrm>
                <a:off x="2011747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FE302675-1902-4329-8F5C-69DCF382F8CA}"/>
                    </a:ext>
                  </a:extLst>
                </p:cNvPr>
                <p:cNvSpPr/>
                <p:nvPr/>
              </p:nvSpPr>
              <p:spPr>
                <a:xfrm>
                  <a:off x="5387565" y="1137322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91913A81-1265-4F08-82A2-255BDEC314FB}"/>
                    </a:ext>
                  </a:extLst>
                </p:cNvPr>
                <p:cNvSpPr/>
                <p:nvPr/>
              </p:nvSpPr>
              <p:spPr>
                <a:xfrm flipH="1">
                  <a:off x="5947486" y="1137322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39AD70AF-15AF-4722-877A-3CAC01299AE7}"/>
                  </a:ext>
                </a:extLst>
              </p:cNvPr>
              <p:cNvGrpSpPr/>
              <p:nvPr/>
            </p:nvGrpSpPr>
            <p:grpSpPr>
              <a:xfrm>
                <a:off x="1501198" y="14267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F8CB47A-2E14-4D1A-B798-41DBB69B240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B798762-6168-4136-88AF-B9000787F53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2F075F4-F6F5-44FA-BA9E-E7AFE514D676}"/>
              </a:ext>
            </a:extLst>
          </p:cNvPr>
          <p:cNvGrpSpPr/>
          <p:nvPr/>
        </p:nvGrpSpPr>
        <p:grpSpPr>
          <a:xfrm>
            <a:off x="4164150" y="772799"/>
            <a:ext cx="2142853" cy="2759390"/>
            <a:chOff x="4164150" y="772799"/>
            <a:chExt cx="2142853" cy="2759390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1BD9B719-4C0C-4F4B-9C15-16E7A2844604}"/>
                </a:ext>
              </a:extLst>
            </p:cNvPr>
            <p:cNvGrpSpPr/>
            <p:nvPr/>
          </p:nvGrpSpPr>
          <p:grpSpPr>
            <a:xfrm>
              <a:off x="5225627" y="866064"/>
              <a:ext cx="1081376" cy="1081375"/>
              <a:chOff x="2232261" y="866064"/>
              <a:chExt cx="1081376" cy="1081375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26F52B3B-FE06-4A9C-93B9-66AA7FE587F6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78EEC708-38AE-4122-B215-662C9EBDEA66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E5FA5CE-6A9A-4577-940E-AFC2FD40AAA5}"/>
                </a:ext>
              </a:extLst>
            </p:cNvPr>
            <p:cNvGrpSpPr/>
            <p:nvPr/>
          </p:nvGrpSpPr>
          <p:grpSpPr>
            <a:xfrm>
              <a:off x="4164150" y="772799"/>
              <a:ext cx="1719214" cy="2759390"/>
              <a:chOff x="4164150" y="772799"/>
              <a:chExt cx="1719214" cy="2759390"/>
            </a:xfrm>
          </p:grpSpPr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D53FD6C7-160F-4184-A54B-4DA96EB907A2}"/>
                  </a:ext>
                </a:extLst>
              </p:cNvPr>
              <p:cNvSpPr/>
              <p:nvPr/>
            </p:nvSpPr>
            <p:spPr>
              <a:xfrm flipH="1">
                <a:off x="56071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474242D6-6190-4C3E-A0FB-590B94209A41}"/>
                  </a:ext>
                </a:extLst>
              </p:cNvPr>
              <p:cNvSpPr/>
              <p:nvPr/>
            </p:nvSpPr>
            <p:spPr>
              <a:xfrm flipH="1">
                <a:off x="5293378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BCE5C88D-E714-45D0-9B41-242C091AB02F}"/>
                  </a:ext>
                </a:extLst>
              </p:cNvPr>
              <p:cNvSpPr/>
              <p:nvPr/>
            </p:nvSpPr>
            <p:spPr>
              <a:xfrm>
                <a:off x="429251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FED3545D-17C9-407B-97A5-50AFFA72B45B}"/>
                  </a:ext>
                </a:extLst>
              </p:cNvPr>
              <p:cNvSpPr/>
              <p:nvPr/>
            </p:nvSpPr>
            <p:spPr>
              <a:xfrm>
                <a:off x="416415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4FF66D7D-91FB-498B-BE54-A151F2BA1B6C}"/>
                  </a:ext>
                </a:extLst>
              </p:cNvPr>
              <p:cNvSpPr/>
              <p:nvPr/>
            </p:nvSpPr>
            <p:spPr>
              <a:xfrm>
                <a:off x="4719854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片側の 2 つの角を丸めた四角形 144">
                <a:extLst>
                  <a:ext uri="{FF2B5EF4-FFF2-40B4-BE49-F238E27FC236}">
                    <a16:creationId xmlns:a16="http://schemas.microsoft.com/office/drawing/2014/main" id="{ACF966AF-1FA2-4C80-8216-D88B41A1A33E}"/>
                  </a:ext>
                </a:extLst>
              </p:cNvPr>
              <p:cNvSpPr/>
              <p:nvPr/>
            </p:nvSpPr>
            <p:spPr>
              <a:xfrm>
                <a:off x="4398274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F60081E7-4CF7-4C8E-B9CE-91ACF58A44B2}"/>
                  </a:ext>
                </a:extLst>
              </p:cNvPr>
              <p:cNvSpPr/>
              <p:nvPr/>
            </p:nvSpPr>
            <p:spPr>
              <a:xfrm>
                <a:off x="5215924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1E0350B-858E-4BAD-9E99-87192BA74D67}"/>
                    </a:ext>
                  </a:extLst>
                </p:cNvPr>
                <p:cNvSpPr/>
                <p:nvPr/>
              </p:nvSpPr>
              <p:spPr>
                <a:xfrm>
                  <a:off x="6859261" y="1147763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7442667" y="1147763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E17603A2-FAA8-4893-8583-229F787732AB}"/>
                  </a:ext>
                </a:extLst>
              </p:cNvPr>
              <p:cNvGrpSpPr/>
              <p:nvPr/>
            </p:nvGrpSpPr>
            <p:grpSpPr>
              <a:xfrm>
                <a:off x="4496810" y="1388695"/>
                <a:ext cx="1034833" cy="699661"/>
                <a:chOff x="7463927" y="1789359"/>
                <a:chExt cx="946143" cy="682796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47C7CE2-584D-41B3-BA11-8D7935384E94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8FDBC984-0D93-4CF7-B033-4E57A642EB21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3" name="片側の 2 つの角を丸めた四角形 144">
                <a:extLst>
                  <a:ext uri="{FF2B5EF4-FFF2-40B4-BE49-F238E27FC236}">
                    <a16:creationId xmlns:a16="http://schemas.microsoft.com/office/drawing/2014/main" id="{B0FECDB0-9D99-4A95-A16D-6C4155521A85}"/>
                  </a:ext>
                </a:extLst>
              </p:cNvPr>
              <p:cNvSpPr/>
              <p:nvPr/>
            </p:nvSpPr>
            <p:spPr>
              <a:xfrm>
                <a:off x="4985372" y="2260297"/>
                <a:ext cx="83578" cy="1271892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平行四辺形 160">
                <a:extLst>
                  <a:ext uri="{FF2B5EF4-FFF2-40B4-BE49-F238E27FC236}">
                    <a16:creationId xmlns:a16="http://schemas.microsoft.com/office/drawing/2014/main" id="{42ACC03E-CE52-47F7-A349-C31148EAFF9C}"/>
                  </a:ext>
                </a:extLst>
              </p:cNvPr>
              <p:cNvSpPr/>
              <p:nvPr/>
            </p:nvSpPr>
            <p:spPr>
              <a:xfrm>
                <a:off x="4692223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平行四辺形 160">
                <a:extLst>
                  <a:ext uri="{FF2B5EF4-FFF2-40B4-BE49-F238E27FC236}">
                    <a16:creationId xmlns:a16="http://schemas.microsoft.com/office/drawing/2014/main" id="{BC6503A9-37F9-4EE3-98F0-8C94DB0F5337}"/>
                  </a:ext>
                </a:extLst>
              </p:cNvPr>
              <p:cNvSpPr/>
              <p:nvPr/>
            </p:nvSpPr>
            <p:spPr>
              <a:xfrm flipH="1">
                <a:off x="5025824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平行四辺形 160">
                <a:extLst>
                  <a:ext uri="{FF2B5EF4-FFF2-40B4-BE49-F238E27FC236}">
                    <a16:creationId xmlns:a16="http://schemas.microsoft.com/office/drawing/2014/main" id="{B0C671A3-AFDB-446E-A799-E736AFF3E83B}"/>
                  </a:ext>
                </a:extLst>
              </p:cNvPr>
              <p:cNvSpPr/>
              <p:nvPr/>
            </p:nvSpPr>
            <p:spPr>
              <a:xfrm>
                <a:off x="4692223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平行四辺形 160">
                <a:extLst>
                  <a:ext uri="{FF2B5EF4-FFF2-40B4-BE49-F238E27FC236}">
                    <a16:creationId xmlns:a16="http://schemas.microsoft.com/office/drawing/2014/main" id="{FA740BA9-7338-4C03-BADA-BFC621A117E2}"/>
                  </a:ext>
                </a:extLst>
              </p:cNvPr>
              <p:cNvSpPr/>
              <p:nvPr/>
            </p:nvSpPr>
            <p:spPr>
              <a:xfrm flipH="1">
                <a:off x="502582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48F50DA1-A262-4EAD-BDE3-983511FFD4DA}"/>
                  </a:ext>
                </a:extLst>
              </p:cNvPr>
              <p:cNvSpPr/>
              <p:nvPr/>
            </p:nvSpPr>
            <p:spPr>
              <a:xfrm>
                <a:off x="5002409" y="2358503"/>
                <a:ext cx="49504" cy="1119479"/>
              </a:xfrm>
              <a:custGeom>
                <a:avLst/>
                <a:gdLst>
                  <a:gd name="connsiteX0" fmla="*/ 24752 w 49504"/>
                  <a:gd name="connsiteY0" fmla="*/ 1069975 h 1119479"/>
                  <a:gd name="connsiteX1" fmla="*/ 49504 w 49504"/>
                  <a:gd name="connsiteY1" fmla="*/ 1094727 h 1119479"/>
                  <a:gd name="connsiteX2" fmla="*/ 24752 w 49504"/>
                  <a:gd name="connsiteY2" fmla="*/ 1119479 h 1119479"/>
                  <a:gd name="connsiteX3" fmla="*/ 0 w 49504"/>
                  <a:gd name="connsiteY3" fmla="*/ 1094727 h 1119479"/>
                  <a:gd name="connsiteX4" fmla="*/ 24752 w 49504"/>
                  <a:gd name="connsiteY4" fmla="*/ 1069975 h 1119479"/>
                  <a:gd name="connsiteX5" fmla="*/ 24752 w 49504"/>
                  <a:gd name="connsiteY5" fmla="*/ 855980 h 1119479"/>
                  <a:gd name="connsiteX6" fmla="*/ 49504 w 49504"/>
                  <a:gd name="connsiteY6" fmla="*/ 880732 h 1119479"/>
                  <a:gd name="connsiteX7" fmla="*/ 24752 w 49504"/>
                  <a:gd name="connsiteY7" fmla="*/ 905484 h 1119479"/>
                  <a:gd name="connsiteX8" fmla="*/ 0 w 49504"/>
                  <a:gd name="connsiteY8" fmla="*/ 880732 h 1119479"/>
                  <a:gd name="connsiteX9" fmla="*/ 24752 w 49504"/>
                  <a:gd name="connsiteY9" fmla="*/ 855980 h 1119479"/>
                  <a:gd name="connsiteX10" fmla="*/ 24752 w 49504"/>
                  <a:gd name="connsiteY10" fmla="*/ 641985 h 1119479"/>
                  <a:gd name="connsiteX11" fmla="*/ 49504 w 49504"/>
                  <a:gd name="connsiteY11" fmla="*/ 666737 h 1119479"/>
                  <a:gd name="connsiteX12" fmla="*/ 24752 w 49504"/>
                  <a:gd name="connsiteY12" fmla="*/ 691489 h 1119479"/>
                  <a:gd name="connsiteX13" fmla="*/ 0 w 49504"/>
                  <a:gd name="connsiteY13" fmla="*/ 666737 h 1119479"/>
                  <a:gd name="connsiteX14" fmla="*/ 24752 w 49504"/>
                  <a:gd name="connsiteY14" fmla="*/ 641985 h 1119479"/>
                  <a:gd name="connsiteX15" fmla="*/ 24752 w 49504"/>
                  <a:gd name="connsiteY15" fmla="*/ 427990 h 1119479"/>
                  <a:gd name="connsiteX16" fmla="*/ 49504 w 49504"/>
                  <a:gd name="connsiteY16" fmla="*/ 452742 h 1119479"/>
                  <a:gd name="connsiteX17" fmla="*/ 24752 w 49504"/>
                  <a:gd name="connsiteY17" fmla="*/ 477494 h 1119479"/>
                  <a:gd name="connsiteX18" fmla="*/ 0 w 49504"/>
                  <a:gd name="connsiteY18" fmla="*/ 452742 h 1119479"/>
                  <a:gd name="connsiteX19" fmla="*/ 24752 w 49504"/>
                  <a:gd name="connsiteY19" fmla="*/ 427990 h 1119479"/>
                  <a:gd name="connsiteX20" fmla="*/ 24752 w 49504"/>
                  <a:gd name="connsiteY20" fmla="*/ 213995 h 1119479"/>
                  <a:gd name="connsiteX21" fmla="*/ 49504 w 49504"/>
                  <a:gd name="connsiteY21" fmla="*/ 238747 h 1119479"/>
                  <a:gd name="connsiteX22" fmla="*/ 24752 w 49504"/>
                  <a:gd name="connsiteY22" fmla="*/ 263499 h 1119479"/>
                  <a:gd name="connsiteX23" fmla="*/ 0 w 49504"/>
                  <a:gd name="connsiteY23" fmla="*/ 238747 h 1119479"/>
                  <a:gd name="connsiteX24" fmla="*/ 24752 w 49504"/>
                  <a:gd name="connsiteY24" fmla="*/ 213995 h 1119479"/>
                  <a:gd name="connsiteX25" fmla="*/ 24752 w 49504"/>
                  <a:gd name="connsiteY25" fmla="*/ 0 h 1119479"/>
                  <a:gd name="connsiteX26" fmla="*/ 49504 w 49504"/>
                  <a:gd name="connsiteY26" fmla="*/ 24752 h 1119479"/>
                  <a:gd name="connsiteX27" fmla="*/ 24752 w 49504"/>
                  <a:gd name="connsiteY27" fmla="*/ 49504 h 1119479"/>
                  <a:gd name="connsiteX28" fmla="*/ 0 w 49504"/>
                  <a:gd name="connsiteY28" fmla="*/ 24752 h 1119479"/>
                  <a:gd name="connsiteX29" fmla="*/ 24752 w 49504"/>
                  <a:gd name="connsiteY29" fmla="*/ 0 h 111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9504" h="1119479">
                    <a:moveTo>
                      <a:pt x="24752" y="1069975"/>
                    </a:moveTo>
                    <a:cubicBezTo>
                      <a:pt x="38422" y="1069975"/>
                      <a:pt x="49504" y="1081057"/>
                      <a:pt x="49504" y="1094727"/>
                    </a:cubicBezTo>
                    <a:cubicBezTo>
                      <a:pt x="49504" y="1108397"/>
                      <a:pt x="38422" y="1119479"/>
                      <a:pt x="24752" y="1119479"/>
                    </a:cubicBezTo>
                    <a:cubicBezTo>
                      <a:pt x="11082" y="1119479"/>
                      <a:pt x="0" y="1108397"/>
                      <a:pt x="0" y="1094727"/>
                    </a:cubicBezTo>
                    <a:cubicBezTo>
                      <a:pt x="0" y="1081057"/>
                      <a:pt x="11082" y="1069975"/>
                      <a:pt x="24752" y="1069975"/>
                    </a:cubicBezTo>
                    <a:close/>
                    <a:moveTo>
                      <a:pt x="24752" y="855980"/>
                    </a:moveTo>
                    <a:cubicBezTo>
                      <a:pt x="38422" y="855980"/>
                      <a:pt x="49504" y="867062"/>
                      <a:pt x="49504" y="880732"/>
                    </a:cubicBezTo>
                    <a:cubicBezTo>
                      <a:pt x="49504" y="894402"/>
                      <a:pt x="38422" y="905484"/>
                      <a:pt x="24752" y="905484"/>
                    </a:cubicBezTo>
                    <a:cubicBezTo>
                      <a:pt x="11082" y="905484"/>
                      <a:pt x="0" y="894402"/>
                      <a:pt x="0" y="880732"/>
                    </a:cubicBezTo>
                    <a:cubicBezTo>
                      <a:pt x="0" y="867062"/>
                      <a:pt x="11082" y="855980"/>
                      <a:pt x="24752" y="855980"/>
                    </a:cubicBezTo>
                    <a:close/>
                    <a:moveTo>
                      <a:pt x="24752" y="641985"/>
                    </a:moveTo>
                    <a:cubicBezTo>
                      <a:pt x="38422" y="641985"/>
                      <a:pt x="49504" y="653067"/>
                      <a:pt x="49504" y="666737"/>
                    </a:cubicBezTo>
                    <a:cubicBezTo>
                      <a:pt x="49504" y="680407"/>
                      <a:pt x="38422" y="691489"/>
                      <a:pt x="24752" y="691489"/>
                    </a:cubicBezTo>
                    <a:cubicBezTo>
                      <a:pt x="11082" y="691489"/>
                      <a:pt x="0" y="680407"/>
                      <a:pt x="0" y="666737"/>
                    </a:cubicBezTo>
                    <a:cubicBezTo>
                      <a:pt x="0" y="653067"/>
                      <a:pt x="11082" y="641985"/>
                      <a:pt x="24752" y="641985"/>
                    </a:cubicBezTo>
                    <a:close/>
                    <a:moveTo>
                      <a:pt x="24752" y="427990"/>
                    </a:moveTo>
                    <a:cubicBezTo>
                      <a:pt x="38422" y="427990"/>
                      <a:pt x="49504" y="439072"/>
                      <a:pt x="49504" y="452742"/>
                    </a:cubicBezTo>
                    <a:cubicBezTo>
                      <a:pt x="49504" y="466412"/>
                      <a:pt x="38422" y="477494"/>
                      <a:pt x="24752" y="477494"/>
                    </a:cubicBezTo>
                    <a:cubicBezTo>
                      <a:pt x="11082" y="477494"/>
                      <a:pt x="0" y="466412"/>
                      <a:pt x="0" y="452742"/>
                    </a:cubicBezTo>
                    <a:cubicBezTo>
                      <a:pt x="0" y="439072"/>
                      <a:pt x="11082" y="427990"/>
                      <a:pt x="24752" y="427990"/>
                    </a:cubicBezTo>
                    <a:close/>
                    <a:moveTo>
                      <a:pt x="24752" y="213995"/>
                    </a:moveTo>
                    <a:cubicBezTo>
                      <a:pt x="38422" y="213995"/>
                      <a:pt x="49504" y="225077"/>
                      <a:pt x="49504" y="238747"/>
                    </a:cubicBezTo>
                    <a:cubicBezTo>
                      <a:pt x="49504" y="252417"/>
                      <a:pt x="38422" y="263499"/>
                      <a:pt x="24752" y="263499"/>
                    </a:cubicBezTo>
                    <a:cubicBezTo>
                      <a:pt x="11082" y="263499"/>
                      <a:pt x="0" y="252417"/>
                      <a:pt x="0" y="238747"/>
                    </a:cubicBezTo>
                    <a:cubicBezTo>
                      <a:pt x="0" y="225077"/>
                      <a:pt x="11082" y="213995"/>
                      <a:pt x="24752" y="213995"/>
                    </a:cubicBezTo>
                    <a:close/>
                    <a:moveTo>
                      <a:pt x="24752" y="0"/>
                    </a:moveTo>
                    <a:cubicBezTo>
                      <a:pt x="38422" y="0"/>
                      <a:pt x="49504" y="11082"/>
                      <a:pt x="49504" y="24752"/>
                    </a:cubicBezTo>
                    <a:cubicBezTo>
                      <a:pt x="49504" y="38422"/>
                      <a:pt x="38422" y="49504"/>
                      <a:pt x="24752" y="49504"/>
                    </a:cubicBezTo>
                    <a:cubicBezTo>
                      <a:pt x="11082" y="49504"/>
                      <a:pt x="0" y="38422"/>
                      <a:pt x="0" y="24752"/>
                    </a:cubicBezTo>
                    <a:cubicBezTo>
                      <a:pt x="0" y="11082"/>
                      <a:pt x="11082" y="0"/>
                      <a:pt x="2475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951F41C-FC3F-4DCB-9CC9-85E2C3E359F2}"/>
              </a:ext>
            </a:extLst>
          </p:cNvPr>
          <p:cNvGrpSpPr/>
          <p:nvPr/>
        </p:nvGrpSpPr>
        <p:grpSpPr>
          <a:xfrm>
            <a:off x="1259074" y="3755913"/>
            <a:ext cx="2054563" cy="2693423"/>
            <a:chOff x="1259074" y="3755913"/>
            <a:chExt cx="2054563" cy="2693423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A56CC6D0-73DB-48B1-B54B-60562B9775BC}"/>
                </a:ext>
              </a:extLst>
            </p:cNvPr>
            <p:cNvGrpSpPr/>
            <p:nvPr/>
          </p:nvGrpSpPr>
          <p:grpSpPr>
            <a:xfrm>
              <a:off x="2232261" y="3755913"/>
              <a:ext cx="1081376" cy="1081375"/>
              <a:chOff x="2232261" y="866064"/>
              <a:chExt cx="1081376" cy="1081375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BF6C7CD8-265F-4434-99A1-63007A9B9697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0F5A9725-0049-4383-BF5C-39A0A1897A70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DE9AB55-EEEB-4236-B854-1F419EB1C0ED}"/>
                </a:ext>
              </a:extLst>
            </p:cNvPr>
            <p:cNvGrpSpPr/>
            <p:nvPr/>
          </p:nvGrpSpPr>
          <p:grpSpPr>
            <a:xfrm>
              <a:off x="1259074" y="3791943"/>
              <a:ext cx="1547974" cy="2657393"/>
              <a:chOff x="1259074" y="3791943"/>
              <a:chExt cx="1547974" cy="2657393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D3A18CB-9D9F-4C16-8532-D0E8C0DF3A1D}"/>
                  </a:ext>
                </a:extLst>
              </p:cNvPr>
              <p:cNvGrpSpPr/>
              <p:nvPr/>
            </p:nvGrpSpPr>
            <p:grpSpPr>
              <a:xfrm>
                <a:off x="1259074" y="3791943"/>
                <a:ext cx="1547974" cy="2657393"/>
                <a:chOff x="1259074" y="3791943"/>
                <a:chExt cx="1547974" cy="2657393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72E66B4-FB53-4782-83C6-5FE0F5AFC7B1}"/>
                    </a:ext>
                  </a:extLst>
                </p:cNvPr>
                <p:cNvSpPr/>
                <p:nvPr/>
              </p:nvSpPr>
              <p:spPr>
                <a:xfrm>
                  <a:off x="1753750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83455638-287D-4969-B81A-E5BB15B0F9C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6567801" y="2260164"/>
                  <a:chExt cx="1277659" cy="1230616"/>
                </a:xfrm>
              </p:grpSpPr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E3C17DBA-66CA-4358-9807-A1C2A8F2EDF2}"/>
                      </a:ext>
                    </a:extLst>
                  </p:cNvPr>
                  <p:cNvGrpSpPr/>
                  <p:nvPr/>
                </p:nvGrpSpPr>
                <p:grpSpPr>
                  <a:xfrm>
                    <a:off x="6567801" y="2260164"/>
                    <a:ext cx="1277659" cy="1230616"/>
                    <a:chOff x="2791855" y="1953969"/>
                    <a:chExt cx="1150919" cy="1108544"/>
                  </a:xfrm>
                  <a:solidFill>
                    <a:srgbClr val="FFCC99"/>
                  </a:solidFill>
                </p:grpSpPr>
                <p:sp>
                  <p:nvSpPr>
                    <p:cNvPr id="96" name="円/楕円 668">
                      <a:extLst>
                        <a:ext uri="{FF2B5EF4-FFF2-40B4-BE49-F238E27FC236}">
                          <a16:creationId xmlns:a16="http://schemas.microsoft.com/office/drawing/2014/main" id="{303FB723-EC51-48D3-A487-96F2CC767A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9213" y="1953969"/>
                      <a:ext cx="916203" cy="1006091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AF99FB15-4AC1-459F-AC68-E10BE99FEAB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2" name="円/楕円 671">
                        <a:extLst>
                          <a:ext uri="{FF2B5EF4-FFF2-40B4-BE49-F238E27FC236}">
                            <a16:creationId xmlns:a16="http://schemas.microsoft.com/office/drawing/2014/main" id="{E1604F4B-30C0-4292-8797-8189D5264D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円/楕円 672">
                        <a:extLst>
                          <a:ext uri="{FF2B5EF4-FFF2-40B4-BE49-F238E27FC236}">
                            <a16:creationId xmlns:a16="http://schemas.microsoft.com/office/drawing/2014/main" id="{BF189C43-0A98-41C1-98D5-3C3572BB8E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88E98318-023D-4232-9A10-D5F18736B4C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0" name="円/楕円 669">
                        <a:extLst>
                          <a:ext uri="{FF2B5EF4-FFF2-40B4-BE49-F238E27FC236}">
                            <a16:creationId xmlns:a16="http://schemas.microsoft.com/office/drawing/2014/main" id="{34E376D9-689C-4014-B858-7044CC50D9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1" name="円/楕円 670">
                        <a:extLst>
                          <a:ext uri="{FF2B5EF4-FFF2-40B4-BE49-F238E27FC236}">
                            <a16:creationId xmlns:a16="http://schemas.microsoft.com/office/drawing/2014/main" id="{5A24BD50-5B24-4AC1-A873-77CD4A4E26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9" name="円/楕円 668">
                      <a:extLst>
                        <a:ext uri="{FF2B5EF4-FFF2-40B4-BE49-F238E27FC236}">
                          <a16:creationId xmlns:a16="http://schemas.microsoft.com/office/drawing/2014/main" id="{6B09653E-56AD-4A86-B0C3-5038F90D46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6422"/>
                      <a:ext cx="928914" cy="1006091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" name="月 87">
                    <a:extLst>
                      <a:ext uri="{FF2B5EF4-FFF2-40B4-BE49-F238E27FC236}">
                        <a16:creationId xmlns:a16="http://schemas.microsoft.com/office/drawing/2014/main" id="{6EBBF07C-12DD-4426-BE42-3C4C10FBED0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893045" y="2581908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月 88">
                    <a:extLst>
                      <a:ext uri="{FF2B5EF4-FFF2-40B4-BE49-F238E27FC236}">
                        <a16:creationId xmlns:a16="http://schemas.microsoft.com/office/drawing/2014/main" id="{E8F21BD5-1215-45C0-A328-9A1DA13DD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481511" y="2581908"/>
                    <a:ext cx="45719" cy="17199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" name="円/楕円 655">
                    <a:extLst>
                      <a:ext uri="{FF2B5EF4-FFF2-40B4-BE49-F238E27FC236}">
                        <a16:creationId xmlns:a16="http://schemas.microsoft.com/office/drawing/2014/main" id="{6BADE298-A7EC-4417-86A8-5C61C1FE4155}"/>
                      </a:ext>
                    </a:extLst>
                  </p:cNvPr>
                  <p:cNvSpPr/>
                  <p:nvPr/>
                </p:nvSpPr>
                <p:spPr>
                  <a:xfrm>
                    <a:off x="6801089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" name="円/楕円 656">
                    <a:extLst>
                      <a:ext uri="{FF2B5EF4-FFF2-40B4-BE49-F238E27FC236}">
                        <a16:creationId xmlns:a16="http://schemas.microsoft.com/office/drawing/2014/main" id="{04815517-AE2D-451B-959C-3346FB994409}"/>
                      </a:ext>
                    </a:extLst>
                  </p:cNvPr>
                  <p:cNvSpPr/>
                  <p:nvPr/>
                </p:nvSpPr>
                <p:spPr>
                  <a:xfrm>
                    <a:off x="7485325" y="3130980"/>
                    <a:ext cx="129815" cy="70441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A6565A5E-362C-43E3-82A0-DC262234A5F7}"/>
                      </a:ext>
                    </a:extLst>
                  </p:cNvPr>
                  <p:cNvGrpSpPr/>
                  <p:nvPr/>
                </p:nvGrpSpPr>
                <p:grpSpPr>
                  <a:xfrm>
                    <a:off x="7084627" y="3040652"/>
                    <a:ext cx="240026" cy="203430"/>
                    <a:chOff x="7084627" y="3040652"/>
                    <a:chExt cx="240026" cy="203430"/>
                  </a:xfrm>
                </p:grpSpPr>
                <p:sp>
                  <p:nvSpPr>
                    <p:cNvPr id="94" name="円/楕円 662">
                      <a:extLst>
                        <a:ext uri="{FF2B5EF4-FFF2-40B4-BE49-F238E27FC236}">
                          <a16:creationId xmlns:a16="http://schemas.microsoft.com/office/drawing/2014/main" id="{DDF02583-9500-4C09-90F1-BD33DA3634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E5D334D4-8C39-4ABC-8A6D-4C0E35EF4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8D1F114D-CA86-49DF-B904-F4C1D83ED507}"/>
                      </a:ext>
                    </a:extLst>
                  </p:cNvPr>
                  <p:cNvSpPr/>
                  <p:nvPr/>
                </p:nvSpPr>
                <p:spPr>
                  <a:xfrm>
                    <a:off x="7065577" y="3312097"/>
                    <a:ext cx="278126" cy="4572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75F3D044-C04D-497D-A3E5-F52E596E3376}"/>
                    </a:ext>
                  </a:extLst>
                </p:cNvPr>
                <p:cNvGrpSpPr/>
                <p:nvPr/>
              </p:nvGrpSpPr>
              <p:grpSpPr>
                <a:xfrm>
                  <a:off x="1457325" y="4395651"/>
                  <a:ext cx="1117600" cy="757374"/>
                  <a:chOff x="7463927" y="1789359"/>
                  <a:chExt cx="946143" cy="682796"/>
                </a:xfrm>
              </p:grpSpPr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9DBA21F0-0779-4BDD-9731-CBAE71F9CB3A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161016D9-65D1-483C-8849-4C8D6295D87A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5" name="正方形/長方形 444">
                  <a:extLst>
                    <a:ext uri="{FF2B5EF4-FFF2-40B4-BE49-F238E27FC236}">
                      <a16:creationId xmlns:a16="http://schemas.microsoft.com/office/drawing/2014/main" id="{7BF6C705-F38B-4F08-A719-BD513105739A}"/>
                    </a:ext>
                  </a:extLst>
                </p:cNvPr>
                <p:cNvSpPr/>
                <p:nvPr/>
              </p:nvSpPr>
              <p:spPr>
                <a:xfrm flipH="1">
                  <a:off x="257160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ABC79DC4-CD41-433B-8959-3688FBD1FBC0}"/>
                    </a:ext>
                  </a:extLst>
                </p:cNvPr>
                <p:cNvSpPr/>
                <p:nvPr/>
              </p:nvSpPr>
              <p:spPr>
                <a:xfrm flipH="1">
                  <a:off x="2263212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359F5967-0BFC-4B5D-A1C6-3070CD0F6376}"/>
                    </a:ext>
                  </a:extLst>
                </p:cNvPr>
                <p:cNvSpPr/>
                <p:nvPr/>
              </p:nvSpPr>
              <p:spPr>
                <a:xfrm>
                  <a:off x="1359837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FD1BD5A2-A94C-42B0-BC40-00B580B588A5}"/>
                    </a:ext>
                  </a:extLst>
                </p:cNvPr>
                <p:cNvSpPr/>
                <p:nvPr/>
              </p:nvSpPr>
              <p:spPr>
                <a:xfrm>
                  <a:off x="125907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7E28E677-946C-4408-AA80-7FE9783D16F8}"/>
                    </a:ext>
                  </a:extLst>
                </p:cNvPr>
                <p:cNvSpPr/>
                <p:nvPr/>
              </p:nvSpPr>
              <p:spPr>
                <a:xfrm>
                  <a:off x="1457325" y="5276934"/>
                  <a:ext cx="1153114" cy="1172402"/>
                </a:xfrm>
                <a:custGeom>
                  <a:avLst/>
                  <a:gdLst>
                    <a:gd name="connsiteX0" fmla="*/ 323933 w 1153114"/>
                    <a:gd name="connsiteY0" fmla="*/ 0 h 1172402"/>
                    <a:gd name="connsiteX1" fmla="*/ 328688 w 1153114"/>
                    <a:gd name="connsiteY1" fmla="*/ 0 h 1172402"/>
                    <a:gd name="connsiteX2" fmla="*/ 351700 w 1153114"/>
                    <a:gd name="connsiteY2" fmla="*/ 42397 h 1172402"/>
                    <a:gd name="connsiteX3" fmla="*/ 576557 w 1153114"/>
                    <a:gd name="connsiteY3" fmla="*/ 161952 h 1172402"/>
                    <a:gd name="connsiteX4" fmla="*/ 801414 w 1153114"/>
                    <a:gd name="connsiteY4" fmla="*/ 42397 h 1172402"/>
                    <a:gd name="connsiteX5" fmla="*/ 824426 w 1153114"/>
                    <a:gd name="connsiteY5" fmla="*/ 0 h 1172402"/>
                    <a:gd name="connsiteX6" fmla="*/ 829181 w 1153114"/>
                    <a:gd name="connsiteY6" fmla="*/ 0 h 1172402"/>
                    <a:gd name="connsiteX7" fmla="*/ 1153114 w 1153114"/>
                    <a:gd name="connsiteY7" fmla="*/ 323933 h 1172402"/>
                    <a:gd name="connsiteX8" fmla="*/ 1153114 w 1153114"/>
                    <a:gd name="connsiteY8" fmla="*/ 1172402 h 1172402"/>
                    <a:gd name="connsiteX9" fmla="*/ 0 w 1153114"/>
                    <a:gd name="connsiteY9" fmla="*/ 1172402 h 1172402"/>
                    <a:gd name="connsiteX10" fmla="*/ 0 w 1153114"/>
                    <a:gd name="connsiteY10" fmla="*/ 323933 h 1172402"/>
                    <a:gd name="connsiteX11" fmla="*/ 323933 w 1153114"/>
                    <a:gd name="connsiteY11" fmla="*/ 0 h 1172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3114" h="1172402">
                      <a:moveTo>
                        <a:pt x="323933" y="0"/>
                      </a:moveTo>
                      <a:lnTo>
                        <a:pt x="328688" y="0"/>
                      </a:lnTo>
                      <a:lnTo>
                        <a:pt x="351700" y="42397"/>
                      </a:lnTo>
                      <a:cubicBezTo>
                        <a:pt x="400431" y="114528"/>
                        <a:pt x="482956" y="161952"/>
                        <a:pt x="576557" y="161952"/>
                      </a:cubicBezTo>
                      <a:cubicBezTo>
                        <a:pt x="670158" y="161952"/>
                        <a:pt x="752683" y="114528"/>
                        <a:pt x="801414" y="42397"/>
                      </a:cubicBezTo>
                      <a:lnTo>
                        <a:pt x="824426" y="0"/>
                      </a:lnTo>
                      <a:lnTo>
                        <a:pt x="829181" y="0"/>
                      </a:lnTo>
                      <a:cubicBezTo>
                        <a:pt x="1008084" y="0"/>
                        <a:pt x="1153114" y="145030"/>
                        <a:pt x="1153114" y="323933"/>
                      </a:cubicBezTo>
                      <a:lnTo>
                        <a:pt x="1153114" y="1172402"/>
                      </a:lnTo>
                      <a:lnTo>
                        <a:pt x="0" y="1172402"/>
                      </a:lnTo>
                      <a:lnTo>
                        <a:pt x="0" y="323933"/>
                      </a:lnTo>
                      <a:cubicBezTo>
                        <a:pt x="0" y="145030"/>
                        <a:pt x="145030" y="0"/>
                        <a:pt x="323933" y="0"/>
                      </a:cubicBezTo>
                      <a:close/>
                    </a:path>
                  </a:pathLst>
                </a:custGeom>
                <a:pattFill prst="dkHorz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" name="月 3">
                <a:extLst>
                  <a:ext uri="{FF2B5EF4-FFF2-40B4-BE49-F238E27FC236}">
                    <a16:creationId xmlns:a16="http://schemas.microsoft.com/office/drawing/2014/main" id="{7BC2F529-1D03-4568-AEA0-909C8F710C49}"/>
                  </a:ext>
                </a:extLst>
              </p:cNvPr>
              <p:cNvSpPr/>
              <p:nvPr/>
            </p:nvSpPr>
            <p:spPr>
              <a:xfrm rot="5400000">
                <a:off x="1651077" y="4327324"/>
                <a:ext cx="97943" cy="181464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DC3ED81B-EED0-479C-8726-6E55D8025E4E}"/>
                  </a:ext>
                </a:extLst>
              </p:cNvPr>
              <p:cNvSpPr/>
              <p:nvPr/>
            </p:nvSpPr>
            <p:spPr>
              <a:xfrm rot="5400000">
                <a:off x="2284489" y="4327325"/>
                <a:ext cx="97943" cy="181464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6F10FCD-0CBF-4F61-85DD-C10C1CA5CA67}"/>
              </a:ext>
            </a:extLst>
          </p:cNvPr>
          <p:cNvGrpSpPr/>
          <p:nvPr/>
        </p:nvGrpSpPr>
        <p:grpSpPr>
          <a:xfrm>
            <a:off x="4173376" y="3755913"/>
            <a:ext cx="2133627" cy="2693423"/>
            <a:chOff x="4173376" y="3755913"/>
            <a:chExt cx="2133627" cy="2693423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615B993-36FA-42C9-9430-CD0D0D1B3598}"/>
                </a:ext>
              </a:extLst>
            </p:cNvPr>
            <p:cNvGrpSpPr/>
            <p:nvPr/>
          </p:nvGrpSpPr>
          <p:grpSpPr>
            <a:xfrm>
              <a:off x="5225627" y="3755913"/>
              <a:ext cx="1081376" cy="1081375"/>
              <a:chOff x="2232261" y="866064"/>
              <a:chExt cx="1081376" cy="1081375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6E251F7-7E49-4144-AB89-73974F843DA1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0C8E2FA-26D6-4E03-AE4C-FCB9E1BE9477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35EE6DC-31A4-4F7D-BA3B-30A5F79F30B5}"/>
                </a:ext>
              </a:extLst>
            </p:cNvPr>
            <p:cNvGrpSpPr/>
            <p:nvPr/>
          </p:nvGrpSpPr>
          <p:grpSpPr>
            <a:xfrm>
              <a:off x="4173376" y="3835565"/>
              <a:ext cx="1547974" cy="2613771"/>
              <a:chOff x="4173376" y="3835565"/>
              <a:chExt cx="1547974" cy="2613771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99F16FC-2DA5-4C0B-B0F6-2157D4DED756}"/>
                  </a:ext>
                </a:extLst>
              </p:cNvPr>
              <p:cNvGrpSpPr/>
              <p:nvPr/>
            </p:nvGrpSpPr>
            <p:grpSpPr>
              <a:xfrm>
                <a:off x="4173376" y="3835565"/>
                <a:ext cx="1547974" cy="2613771"/>
                <a:chOff x="4173376" y="3835565"/>
                <a:chExt cx="1547974" cy="2613771"/>
              </a:xfrm>
            </p:grpSpPr>
            <p:sp>
              <p:nvSpPr>
                <p:cNvPr id="397" name="正方形/長方形 396">
                  <a:extLst>
                    <a:ext uri="{FF2B5EF4-FFF2-40B4-BE49-F238E27FC236}">
                      <a16:creationId xmlns:a16="http://schemas.microsoft.com/office/drawing/2014/main" id="{E2F00050-B84E-4CCC-B1B5-FA8D5A08D21C}"/>
                    </a:ext>
                  </a:extLst>
                </p:cNvPr>
                <p:cNvSpPr/>
                <p:nvPr/>
              </p:nvSpPr>
              <p:spPr>
                <a:xfrm flipH="1">
                  <a:off x="548590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>
                  <a:extLst>
                    <a:ext uri="{FF2B5EF4-FFF2-40B4-BE49-F238E27FC236}">
                      <a16:creationId xmlns:a16="http://schemas.microsoft.com/office/drawing/2014/main" id="{66B50C38-21AB-4958-ABD3-62CBBD832795}"/>
                    </a:ext>
                  </a:extLst>
                </p:cNvPr>
                <p:cNvSpPr/>
                <p:nvPr/>
              </p:nvSpPr>
              <p:spPr>
                <a:xfrm flipH="1">
                  <a:off x="5177514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1056B337-A1B6-43C0-9C4C-7A9289D5A262}"/>
                    </a:ext>
                  </a:extLst>
                </p:cNvPr>
                <p:cNvSpPr/>
                <p:nvPr/>
              </p:nvSpPr>
              <p:spPr>
                <a:xfrm>
                  <a:off x="4274139" y="6253961"/>
                  <a:ext cx="136317" cy="195375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C2023952-64A9-4408-BE18-66533A580C64}"/>
                    </a:ext>
                  </a:extLst>
                </p:cNvPr>
                <p:cNvSpPr/>
                <p:nvPr/>
              </p:nvSpPr>
              <p:spPr>
                <a:xfrm>
                  <a:off x="4173376" y="5487805"/>
                  <a:ext cx="543836" cy="808884"/>
                </a:xfrm>
                <a:prstGeom prst="trapezoid">
                  <a:avLst>
                    <a:gd name="adj" fmla="val 40088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87994CF-407D-408E-BEE7-23819E39442C}"/>
                    </a:ext>
                  </a:extLst>
                </p:cNvPr>
                <p:cNvSpPr/>
                <p:nvPr/>
              </p:nvSpPr>
              <p:spPr>
                <a:xfrm>
                  <a:off x="4668052" y="5001736"/>
                  <a:ext cx="553868" cy="450789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片側の 2 つの角を丸めた四角形 144">
                  <a:extLst>
                    <a:ext uri="{FF2B5EF4-FFF2-40B4-BE49-F238E27FC236}">
                      <a16:creationId xmlns:a16="http://schemas.microsoft.com/office/drawing/2014/main" id="{108B95FA-9A30-4919-AD70-87228038C4FE}"/>
                    </a:ext>
                  </a:extLst>
                </p:cNvPr>
                <p:cNvSpPr/>
                <p:nvPr/>
              </p:nvSpPr>
              <p:spPr>
                <a:xfrm>
                  <a:off x="4371627" y="5276934"/>
                  <a:ext cx="1153114" cy="1172402"/>
                </a:xfrm>
                <a:prstGeom prst="round2SameRect">
                  <a:avLst>
                    <a:gd name="adj1" fmla="val 28092"/>
                    <a:gd name="adj2" fmla="val 0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片側の 2 つの角を丸めた四角形 144">
                  <a:extLst>
                    <a:ext uri="{FF2B5EF4-FFF2-40B4-BE49-F238E27FC236}">
                      <a16:creationId xmlns:a16="http://schemas.microsoft.com/office/drawing/2014/main" id="{90438F15-EB5C-424E-BAF1-8F0E14A71B4B}"/>
                    </a:ext>
                  </a:extLst>
                </p:cNvPr>
                <p:cNvSpPr/>
                <p:nvPr/>
              </p:nvSpPr>
              <p:spPr>
                <a:xfrm>
                  <a:off x="4900890" y="5276934"/>
                  <a:ext cx="107466" cy="469274"/>
                </a:xfrm>
                <a:prstGeom prst="round2SameRect">
                  <a:avLst>
                    <a:gd name="adj1" fmla="val 0"/>
                    <a:gd name="adj2" fmla="val 26567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平行四辺形 160">
                  <a:extLst>
                    <a:ext uri="{FF2B5EF4-FFF2-40B4-BE49-F238E27FC236}">
                      <a16:creationId xmlns:a16="http://schemas.microsoft.com/office/drawing/2014/main" id="{DC6E6904-A655-47DC-B987-5510D7ABC49E}"/>
                    </a:ext>
                  </a:extLst>
                </p:cNvPr>
                <p:cNvSpPr/>
                <p:nvPr/>
              </p:nvSpPr>
              <p:spPr>
                <a:xfrm>
                  <a:off x="4642456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4" name="平行四辺形 160">
                  <a:extLst>
                    <a:ext uri="{FF2B5EF4-FFF2-40B4-BE49-F238E27FC236}">
                      <a16:creationId xmlns:a16="http://schemas.microsoft.com/office/drawing/2014/main" id="{CEAA9949-05A3-430B-95B9-79C643FCC9D8}"/>
                    </a:ext>
                  </a:extLst>
                </p:cNvPr>
                <p:cNvSpPr/>
                <p:nvPr/>
              </p:nvSpPr>
              <p:spPr>
                <a:xfrm flipH="1">
                  <a:off x="4951050" y="5230843"/>
                  <a:ext cx="315232" cy="27223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  <a:gd name="connsiteX0" fmla="*/ 0 w 341844"/>
                    <a:gd name="connsiteY0" fmla="*/ 126252 h 295332"/>
                    <a:gd name="connsiteX1" fmla="*/ 115151 w 341844"/>
                    <a:gd name="connsiteY1" fmla="*/ 0 h 295332"/>
                    <a:gd name="connsiteX2" fmla="*/ 341844 w 341844"/>
                    <a:gd name="connsiteY2" fmla="*/ 50006 h 295332"/>
                    <a:gd name="connsiteX3" fmla="*/ 143351 w 341844"/>
                    <a:gd name="connsiteY3" fmla="*/ 295321 h 295332"/>
                    <a:gd name="connsiteX4" fmla="*/ 0 w 341844"/>
                    <a:gd name="connsiteY4" fmla="*/ 126252 h 295332"/>
                    <a:gd name="connsiteX0" fmla="*/ 137 w 341981"/>
                    <a:gd name="connsiteY0" fmla="*/ 126252 h 295332"/>
                    <a:gd name="connsiteX1" fmla="*/ 115288 w 341981"/>
                    <a:gd name="connsiteY1" fmla="*/ 0 h 295332"/>
                    <a:gd name="connsiteX2" fmla="*/ 341981 w 341981"/>
                    <a:gd name="connsiteY2" fmla="*/ 50006 h 295332"/>
                    <a:gd name="connsiteX3" fmla="*/ 143488 w 341981"/>
                    <a:gd name="connsiteY3" fmla="*/ 295321 h 295332"/>
                    <a:gd name="connsiteX4" fmla="*/ 137 w 341981"/>
                    <a:gd name="connsiteY4" fmla="*/ 126252 h 295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981" h="295332">
                      <a:moveTo>
                        <a:pt x="137" y="126252"/>
                      </a:moveTo>
                      <a:cubicBezTo>
                        <a:pt x="4741" y="91328"/>
                        <a:pt x="76904" y="42084"/>
                        <a:pt x="115288" y="0"/>
                      </a:cubicBezTo>
                      <a:lnTo>
                        <a:pt x="341981" y="50006"/>
                      </a:lnTo>
                      <a:cubicBezTo>
                        <a:pt x="275817" y="131778"/>
                        <a:pt x="179366" y="296908"/>
                        <a:pt x="143488" y="295321"/>
                      </a:cubicBezTo>
                      <a:cubicBezTo>
                        <a:pt x="107610" y="293734"/>
                        <a:pt x="-4467" y="161176"/>
                        <a:pt x="137" y="1262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928B1A7C-5400-4076-BDE4-5DE140FE4A5D}"/>
                    </a:ext>
                  </a:extLst>
                </p:cNvPr>
                <p:cNvSpPr/>
                <p:nvPr/>
              </p:nvSpPr>
              <p:spPr>
                <a:xfrm>
                  <a:off x="4923118" y="5356164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6E249593-37A8-4776-B304-6D4976CC8111}"/>
                    </a:ext>
                  </a:extLst>
                </p:cNvPr>
                <p:cNvSpPr/>
                <p:nvPr/>
              </p:nvSpPr>
              <p:spPr>
                <a:xfrm>
                  <a:off x="4923118" y="5488961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8C30D433-9CE1-4706-8872-709B75543DB3}"/>
                    </a:ext>
                  </a:extLst>
                </p:cNvPr>
                <p:cNvSpPr/>
                <p:nvPr/>
              </p:nvSpPr>
              <p:spPr>
                <a:xfrm>
                  <a:off x="4923118" y="5621757"/>
                  <a:ext cx="63007" cy="63007"/>
                </a:xfrm>
                <a:prstGeom prst="ellipse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EA3DAAA1-398C-4EF1-A311-4B46A2F40257}"/>
                    </a:ext>
                  </a:extLst>
                </p:cNvPr>
                <p:cNvGrpSpPr/>
                <p:nvPr/>
              </p:nvGrpSpPr>
              <p:grpSpPr>
                <a:xfrm>
                  <a:off x="4265647" y="3835565"/>
                  <a:ext cx="1341524" cy="1316229"/>
                  <a:chOff x="8254412" y="2237214"/>
                  <a:chExt cx="1277659" cy="1253570"/>
                </a:xfrm>
              </p:grpSpPr>
              <p:sp>
                <p:nvSpPr>
                  <p:cNvPr id="133" name="円/楕円 608">
                    <a:extLst>
                      <a:ext uri="{FF2B5EF4-FFF2-40B4-BE49-F238E27FC236}">
                        <a16:creationId xmlns:a16="http://schemas.microsoft.com/office/drawing/2014/main" id="{2328B4E7-A65D-4ACE-85B7-8459A8A606B9}"/>
                      </a:ext>
                    </a:extLst>
                  </p:cNvPr>
                  <p:cNvSpPr/>
                  <p:nvPr/>
                </p:nvSpPr>
                <p:spPr>
                  <a:xfrm>
                    <a:off x="8292150" y="2237214"/>
                    <a:ext cx="1202178" cy="10032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041" h="700220">
                        <a:moveTo>
                          <a:pt x="350110" y="0"/>
                        </a:moveTo>
                        <a:lnTo>
                          <a:pt x="419521" y="6997"/>
                        </a:lnTo>
                        <a:cubicBezTo>
                          <a:pt x="441940" y="2369"/>
                          <a:pt x="465159" y="0"/>
                          <a:pt x="488931" y="0"/>
                        </a:cubicBezTo>
                        <a:cubicBezTo>
                          <a:pt x="682291" y="0"/>
                          <a:pt x="839041" y="156750"/>
                          <a:pt x="839041" y="350110"/>
                        </a:cubicBezTo>
                        <a:cubicBezTo>
                          <a:pt x="839041" y="543470"/>
                          <a:pt x="682291" y="700220"/>
                          <a:pt x="488931" y="700220"/>
                        </a:cubicBezTo>
                        <a:lnTo>
                          <a:pt x="419521" y="693223"/>
                        </a:lnTo>
                        <a:cubicBezTo>
                          <a:pt x="397101" y="697851"/>
                          <a:pt x="373882" y="700220"/>
                          <a:pt x="350110" y="700220"/>
                        </a:cubicBezTo>
                        <a:cubicBezTo>
                          <a:pt x="156750" y="700220"/>
                          <a:pt x="0" y="543470"/>
                          <a:pt x="0" y="350110"/>
                        </a:cubicBezTo>
                        <a:cubicBezTo>
                          <a:pt x="0" y="156750"/>
                          <a:pt x="156750" y="0"/>
                          <a:pt x="35011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円/楕円 646">
                    <a:extLst>
                      <a:ext uri="{FF2B5EF4-FFF2-40B4-BE49-F238E27FC236}">
                        <a16:creationId xmlns:a16="http://schemas.microsoft.com/office/drawing/2014/main" id="{82565FD5-8D8F-4550-820D-B13AB57B663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54412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円/楕円 647">
                    <a:extLst>
                      <a:ext uri="{FF2B5EF4-FFF2-40B4-BE49-F238E27FC236}">
                        <a16:creationId xmlns:a16="http://schemas.microsoft.com/office/drawing/2014/main" id="{50C1E161-2C1A-467C-A49E-50AC236BCDF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9028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644">
                    <a:extLst>
                      <a:ext uri="{FF2B5EF4-FFF2-40B4-BE49-F238E27FC236}">
                        <a16:creationId xmlns:a16="http://schemas.microsoft.com/office/drawing/2014/main" id="{00D1EB17-6B26-4ACF-935D-C786030A6C3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285618" y="2821144"/>
                    <a:ext cx="246453" cy="369679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" name="円/楕円 645">
                    <a:extLst>
                      <a:ext uri="{FF2B5EF4-FFF2-40B4-BE49-F238E27FC236}">
                        <a16:creationId xmlns:a16="http://schemas.microsoft.com/office/drawing/2014/main" id="{56444AC7-44D2-4146-AC8E-B2DCBDDEDD6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9330233" y="2885590"/>
                    <a:ext cx="157222" cy="24078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8" name="円/楕円 643">
                    <a:extLst>
                      <a:ext uri="{FF2B5EF4-FFF2-40B4-BE49-F238E27FC236}">
                        <a16:creationId xmlns:a16="http://schemas.microsoft.com/office/drawing/2014/main" id="{9DD58E8F-CE80-4B45-8E37-13AAACFA6A2B}"/>
                      </a:ext>
                    </a:extLst>
                  </p:cNvPr>
                  <p:cNvSpPr/>
                  <p:nvPr/>
                </p:nvSpPr>
                <p:spPr>
                  <a:xfrm>
                    <a:off x="8377638" y="2330678"/>
                    <a:ext cx="1031207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9" name="円/楕円 638">
                    <a:extLst>
                      <a:ext uri="{FF2B5EF4-FFF2-40B4-BE49-F238E27FC236}">
                        <a16:creationId xmlns:a16="http://schemas.microsoft.com/office/drawing/2014/main" id="{08C9F227-906D-462F-9F9D-BB9C2440A441}"/>
                      </a:ext>
                    </a:extLst>
                  </p:cNvPr>
                  <p:cNvSpPr/>
                  <p:nvPr/>
                </p:nvSpPr>
                <p:spPr>
                  <a:xfrm>
                    <a:off x="8790856" y="3119608"/>
                    <a:ext cx="195956" cy="9681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50">
                    <a:extLst>
                      <a:ext uri="{FF2B5EF4-FFF2-40B4-BE49-F238E27FC236}">
                        <a16:creationId xmlns:a16="http://schemas.microsoft.com/office/drawing/2014/main" id="{9D62487A-BFCF-498B-949F-381D2D76D356}"/>
                      </a:ext>
                    </a:extLst>
                  </p:cNvPr>
                  <p:cNvSpPr/>
                  <p:nvPr/>
                </p:nvSpPr>
                <p:spPr>
                  <a:xfrm>
                    <a:off x="8458180" y="2320650"/>
                    <a:ext cx="884336" cy="413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631">
                    <a:extLst>
                      <a:ext uri="{FF2B5EF4-FFF2-40B4-BE49-F238E27FC236}">
                        <a16:creationId xmlns:a16="http://schemas.microsoft.com/office/drawing/2014/main" id="{17017A7F-D00A-4ECD-9924-4EBDAFF6DA8D}"/>
                      </a:ext>
                    </a:extLst>
                  </p:cNvPr>
                  <p:cNvSpPr/>
                  <p:nvPr/>
                </p:nvSpPr>
                <p:spPr>
                  <a:xfrm>
                    <a:off x="9189632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632">
                    <a:extLst>
                      <a:ext uri="{FF2B5EF4-FFF2-40B4-BE49-F238E27FC236}">
                        <a16:creationId xmlns:a16="http://schemas.microsoft.com/office/drawing/2014/main" id="{03630890-4F9B-4937-879A-36A3BDDD69B2}"/>
                      </a:ext>
                    </a:extLst>
                  </p:cNvPr>
                  <p:cNvSpPr/>
                  <p:nvPr/>
                </p:nvSpPr>
                <p:spPr>
                  <a:xfrm>
                    <a:off x="8481884" y="3092754"/>
                    <a:ext cx="129815" cy="70441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E3613FD-32E9-434B-83F4-A9E9E8B5241D}"/>
                      </a:ext>
                    </a:extLst>
                  </p:cNvPr>
                  <p:cNvSpPr/>
                  <p:nvPr/>
                </p:nvSpPr>
                <p:spPr>
                  <a:xfrm>
                    <a:off x="8513252" y="2675249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C03230C-CF63-419D-9CE3-0759C284477C}"/>
                      </a:ext>
                    </a:extLst>
                  </p:cNvPr>
                  <p:cNvSpPr/>
                  <p:nvPr/>
                </p:nvSpPr>
                <p:spPr>
                  <a:xfrm>
                    <a:off x="9087134" y="2675250"/>
                    <a:ext cx="204390" cy="48752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円/楕円 638">
                    <a:extLst>
                      <a:ext uri="{FF2B5EF4-FFF2-40B4-BE49-F238E27FC236}">
                        <a16:creationId xmlns:a16="http://schemas.microsoft.com/office/drawing/2014/main" id="{BA4F4368-2B94-4F61-97E7-E3EB50744FE1}"/>
                      </a:ext>
                    </a:extLst>
                  </p:cNvPr>
                  <p:cNvSpPr/>
                  <p:nvPr/>
                </p:nvSpPr>
                <p:spPr>
                  <a:xfrm>
                    <a:off x="8764708" y="3321875"/>
                    <a:ext cx="248252" cy="43543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AA2D6F5-8FDD-4A8E-93E3-C321ABC37170}"/>
                    </a:ext>
                  </a:extLst>
                </p:cNvPr>
                <p:cNvGrpSpPr/>
                <p:nvPr/>
              </p:nvGrpSpPr>
              <p:grpSpPr>
                <a:xfrm>
                  <a:off x="4394045" y="4428988"/>
                  <a:ext cx="1089974" cy="750231"/>
                  <a:chOff x="7463927" y="1789359"/>
                  <a:chExt cx="946143" cy="682796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D1714B48-B73A-46A9-AE15-118871768959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F43FE18C-D37F-4263-8D8D-949BC54F076C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5DFBD9DB-BAB6-422D-B621-24306F6C3AEE}"/>
                  </a:ext>
                </a:extLst>
              </p:cNvPr>
              <p:cNvSpPr/>
              <p:nvPr/>
            </p:nvSpPr>
            <p:spPr>
              <a:xfrm rot="5400000">
                <a:off x="4611288" y="4364396"/>
                <a:ext cx="71376" cy="24130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97AC3638-478C-4117-8506-9BB1D30B12A1}"/>
                  </a:ext>
                </a:extLst>
              </p:cNvPr>
              <p:cNvSpPr/>
              <p:nvPr/>
            </p:nvSpPr>
            <p:spPr>
              <a:xfrm rot="5400000">
                <a:off x="5219124" y="4364399"/>
                <a:ext cx="71377" cy="24130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B8822FA-DFEC-4BA4-A070-5433604D2983}"/>
              </a:ext>
            </a:extLst>
          </p:cNvPr>
          <p:cNvGrpSpPr/>
          <p:nvPr/>
        </p:nvGrpSpPr>
        <p:grpSpPr>
          <a:xfrm>
            <a:off x="7339193" y="3755913"/>
            <a:ext cx="1935296" cy="2707858"/>
            <a:chOff x="7339193" y="3755913"/>
            <a:chExt cx="1935296" cy="2707858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781213B-3486-4CAE-9F71-BDE36C19BF4C}"/>
                </a:ext>
              </a:extLst>
            </p:cNvPr>
            <p:cNvGrpSpPr/>
            <p:nvPr/>
          </p:nvGrpSpPr>
          <p:grpSpPr>
            <a:xfrm>
              <a:off x="8193113" y="3755913"/>
              <a:ext cx="1081376" cy="1081375"/>
              <a:chOff x="2232261" y="866064"/>
              <a:chExt cx="1081376" cy="1081375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FB15556-33E1-48D7-895A-9F64345EF994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BF4C910-6B7C-42F2-B3B2-4AB06B4AE346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C2A25C7-3F48-4D80-9B41-5F95C2769BE4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26799"/>
              <a:chOff x="7339193" y="3836972"/>
              <a:chExt cx="1277659" cy="2626799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35C3109B-3E1F-4CCE-B1EF-F39081C36008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2626799"/>
                <a:chOff x="7339193" y="3836972"/>
                <a:chExt cx="1277659" cy="2626799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DE52C73B-B28B-41EA-85F7-1A610EA92669}"/>
                    </a:ext>
                  </a:extLst>
                </p:cNvPr>
                <p:cNvSpPr/>
                <p:nvPr/>
              </p:nvSpPr>
              <p:spPr>
                <a:xfrm rot="21312133" flipH="1">
                  <a:off x="8281573" y="5395043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026CB7A9-C86F-4E02-9D8D-A3D1ED00383A}"/>
                    </a:ext>
                  </a:extLst>
                </p:cNvPr>
                <p:cNvSpPr/>
                <p:nvPr/>
              </p:nvSpPr>
              <p:spPr>
                <a:xfrm rot="287867">
                  <a:off x="7371373" y="5395045"/>
                  <a:ext cx="325231" cy="1068726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D51967A8-B06F-4CC1-B4E5-048B4BFA76D5}"/>
                    </a:ext>
                  </a:extLst>
                </p:cNvPr>
                <p:cNvGrpSpPr/>
                <p:nvPr/>
              </p:nvGrpSpPr>
              <p:grpSpPr>
                <a:xfrm>
                  <a:off x="7452454" y="4981062"/>
                  <a:ext cx="1074802" cy="1468274"/>
                  <a:chOff x="7413298" y="4981062"/>
                  <a:chExt cx="1153114" cy="1468274"/>
                </a:xfrm>
              </p:grpSpPr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F1150C83-22F9-4095-A2E7-2BB41CEA52B3}"/>
                      </a:ext>
                    </a:extLst>
                  </p:cNvPr>
                  <p:cNvSpPr/>
                  <p:nvPr/>
                </p:nvSpPr>
                <p:spPr>
                  <a:xfrm>
                    <a:off x="7500774" y="4981062"/>
                    <a:ext cx="976476" cy="804612"/>
                  </a:xfrm>
                  <a:custGeom>
                    <a:avLst/>
                    <a:gdLst>
                      <a:gd name="connsiteX0" fmla="*/ 252162 w 665478"/>
                      <a:gd name="connsiteY0" fmla="*/ 0 h 591827"/>
                      <a:gd name="connsiteX1" fmla="*/ 413315 w 665478"/>
                      <a:gd name="connsiteY1" fmla="*/ 0 h 591827"/>
                      <a:gd name="connsiteX2" fmla="*/ 440260 w 665478"/>
                      <a:gd name="connsiteY2" fmla="*/ 210671 h 591827"/>
                      <a:gd name="connsiteX3" fmla="*/ 484600 w 665478"/>
                      <a:gd name="connsiteY3" fmla="*/ 210671 h 591827"/>
                      <a:gd name="connsiteX4" fmla="*/ 665478 w 665478"/>
                      <a:gd name="connsiteY4" fmla="*/ 391549 h 591827"/>
                      <a:gd name="connsiteX5" fmla="*/ 665478 w 665478"/>
                      <a:gd name="connsiteY5" fmla="*/ 401249 h 591827"/>
                      <a:gd name="connsiteX6" fmla="*/ 474900 w 665478"/>
                      <a:gd name="connsiteY6" fmla="*/ 591827 h 591827"/>
                      <a:gd name="connsiteX7" fmla="*/ 190578 w 665478"/>
                      <a:gd name="connsiteY7" fmla="*/ 591827 h 591827"/>
                      <a:gd name="connsiteX8" fmla="*/ 0 w 665478"/>
                      <a:gd name="connsiteY8" fmla="*/ 401249 h 591827"/>
                      <a:gd name="connsiteX9" fmla="*/ 0 w 665478"/>
                      <a:gd name="connsiteY9" fmla="*/ 391549 h 591827"/>
                      <a:gd name="connsiteX10" fmla="*/ 180878 w 665478"/>
                      <a:gd name="connsiteY10" fmla="*/ 210671 h 591827"/>
                      <a:gd name="connsiteX11" fmla="*/ 225217 w 665478"/>
                      <a:gd name="connsiteY11" fmla="*/ 210671 h 591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65478" h="591827">
                        <a:moveTo>
                          <a:pt x="252162" y="0"/>
                        </a:moveTo>
                        <a:lnTo>
                          <a:pt x="413315" y="0"/>
                        </a:lnTo>
                        <a:lnTo>
                          <a:pt x="440260" y="210671"/>
                        </a:lnTo>
                        <a:lnTo>
                          <a:pt x="484600" y="210671"/>
                        </a:lnTo>
                        <a:cubicBezTo>
                          <a:pt x="584496" y="210671"/>
                          <a:pt x="665478" y="291653"/>
                          <a:pt x="665478" y="391549"/>
                        </a:cubicBezTo>
                        <a:lnTo>
                          <a:pt x="665478" y="401249"/>
                        </a:lnTo>
                        <a:cubicBezTo>
                          <a:pt x="665478" y="506502"/>
                          <a:pt x="580153" y="591827"/>
                          <a:pt x="474900" y="591827"/>
                        </a:cubicBezTo>
                        <a:lnTo>
                          <a:pt x="190578" y="591827"/>
                        </a:lnTo>
                        <a:cubicBezTo>
                          <a:pt x="85325" y="591827"/>
                          <a:pt x="0" y="506502"/>
                          <a:pt x="0" y="401249"/>
                        </a:cubicBezTo>
                        <a:lnTo>
                          <a:pt x="0" y="391549"/>
                        </a:lnTo>
                        <a:cubicBezTo>
                          <a:pt x="0" y="291653"/>
                          <a:pt x="80982" y="210671"/>
                          <a:pt x="180878" y="210671"/>
                        </a:cubicBezTo>
                        <a:lnTo>
                          <a:pt x="225217" y="210671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1859D200-C9E7-4D70-B258-F70CEC01B217}"/>
                      </a:ext>
                    </a:extLst>
                  </p:cNvPr>
                  <p:cNvSpPr/>
                  <p:nvPr/>
                </p:nvSpPr>
                <p:spPr>
                  <a:xfrm>
                    <a:off x="7413298" y="5288820"/>
                    <a:ext cx="1153114" cy="1160516"/>
                  </a:xfrm>
                  <a:custGeom>
                    <a:avLst/>
                    <a:gdLst>
                      <a:gd name="connsiteX0" fmla="*/ 911553 w 1153114"/>
                      <a:gd name="connsiteY0" fmla="*/ 0 h 1160516"/>
                      <a:gd name="connsiteX1" fmla="*/ 955270 w 1153114"/>
                      <a:gd name="connsiteY1" fmla="*/ 13571 h 1160516"/>
                      <a:gd name="connsiteX2" fmla="*/ 1153114 w 1153114"/>
                      <a:gd name="connsiteY2" fmla="*/ 312047 h 1160516"/>
                      <a:gd name="connsiteX3" fmla="*/ 1153114 w 1153114"/>
                      <a:gd name="connsiteY3" fmla="*/ 1160516 h 1160516"/>
                      <a:gd name="connsiteX4" fmla="*/ 0 w 1153114"/>
                      <a:gd name="connsiteY4" fmla="*/ 1160516 h 1160516"/>
                      <a:gd name="connsiteX5" fmla="*/ 0 w 1153114"/>
                      <a:gd name="connsiteY5" fmla="*/ 312047 h 1160516"/>
                      <a:gd name="connsiteX6" fmla="*/ 197844 w 1153114"/>
                      <a:gd name="connsiteY6" fmla="*/ 13571 h 1160516"/>
                      <a:gd name="connsiteX7" fmla="*/ 238505 w 1153114"/>
                      <a:gd name="connsiteY7" fmla="*/ 949 h 1160516"/>
                      <a:gd name="connsiteX8" fmla="*/ 238505 w 1153114"/>
                      <a:gd name="connsiteY8" fmla="*/ 30125 h 1160516"/>
                      <a:gd name="connsiteX9" fmla="*/ 575029 w 1153114"/>
                      <a:gd name="connsiteY9" fmla="*/ 366649 h 1160516"/>
                      <a:gd name="connsiteX10" fmla="*/ 911553 w 1153114"/>
                      <a:gd name="connsiteY10" fmla="*/ 30125 h 1160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53114" h="1160516">
                        <a:moveTo>
                          <a:pt x="911553" y="0"/>
                        </a:moveTo>
                        <a:lnTo>
                          <a:pt x="955270" y="13571"/>
                        </a:lnTo>
                        <a:cubicBezTo>
                          <a:pt x="1071535" y="62746"/>
                          <a:pt x="1153114" y="177870"/>
                          <a:pt x="1153114" y="312047"/>
                        </a:cubicBezTo>
                        <a:lnTo>
                          <a:pt x="1153114" y="1160516"/>
                        </a:lnTo>
                        <a:lnTo>
                          <a:pt x="0" y="1160516"/>
                        </a:lnTo>
                        <a:lnTo>
                          <a:pt x="0" y="312047"/>
                        </a:lnTo>
                        <a:cubicBezTo>
                          <a:pt x="0" y="177870"/>
                          <a:pt x="81580" y="62746"/>
                          <a:pt x="197844" y="13571"/>
                        </a:cubicBezTo>
                        <a:lnTo>
                          <a:pt x="238505" y="949"/>
                        </a:lnTo>
                        <a:lnTo>
                          <a:pt x="238505" y="30125"/>
                        </a:lnTo>
                        <a:cubicBezTo>
                          <a:pt x="238505" y="215982"/>
                          <a:pt x="389172" y="366649"/>
                          <a:pt x="575029" y="366649"/>
                        </a:cubicBezTo>
                        <a:cubicBezTo>
                          <a:pt x="760886" y="366649"/>
                          <a:pt x="911553" y="215982"/>
                          <a:pt x="911553" y="30125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73671A7-6D0C-4C72-A2EA-4248F0CA286C}"/>
                    </a:ext>
                  </a:extLst>
                </p:cNvPr>
                <p:cNvGrpSpPr/>
                <p:nvPr/>
              </p:nvGrpSpPr>
              <p:grpSpPr>
                <a:xfrm>
                  <a:off x="7339193" y="3836972"/>
                  <a:ext cx="1277659" cy="1304905"/>
                  <a:chOff x="5142933" y="2186951"/>
                  <a:chExt cx="1277659" cy="1304905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E623BD01-BC35-4E54-92E1-C25B70AB26AA}"/>
                      </a:ext>
                    </a:extLst>
                  </p:cNvPr>
                  <p:cNvSpPr/>
                  <p:nvPr/>
                </p:nvSpPr>
                <p:spPr>
                  <a:xfrm>
                    <a:off x="5189967" y="2186951"/>
                    <a:ext cx="1184640" cy="746442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1184640" h="746442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191A2E8F-7161-4B4D-9645-CCA1893C51D0}"/>
                      </a:ext>
                    </a:extLst>
                  </p:cNvPr>
                  <p:cNvGrpSpPr/>
                  <p:nvPr/>
                </p:nvGrpSpPr>
                <p:grpSpPr>
                  <a:xfrm>
                    <a:off x="5142933" y="2331750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9F8D94B8-0886-4461-B7F1-CF0B349D604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4" name="円/楕円 514">
                        <a:extLst>
                          <a:ext uri="{FF2B5EF4-FFF2-40B4-BE49-F238E27FC236}">
                            <a16:creationId xmlns:a16="http://schemas.microsoft.com/office/drawing/2014/main" id="{325DB522-57C8-40B2-ADBD-C75E3268FC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5" name="円/楕円 515">
                        <a:extLst>
                          <a:ext uri="{FF2B5EF4-FFF2-40B4-BE49-F238E27FC236}">
                            <a16:creationId xmlns:a16="http://schemas.microsoft.com/office/drawing/2014/main" id="{94B1343A-DAD7-4692-892C-8AF6B66ED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5EAA731B-B743-4AE0-990D-EDE0530F7B50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92" name="円/楕円 512">
                        <a:extLst>
                          <a:ext uri="{FF2B5EF4-FFF2-40B4-BE49-F238E27FC236}">
                            <a16:creationId xmlns:a16="http://schemas.microsoft.com/office/drawing/2014/main" id="{FEFD8B16-1260-41F0-8E28-009789C4D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3" name="円/楕円 513">
                        <a:extLst>
                          <a:ext uri="{FF2B5EF4-FFF2-40B4-BE49-F238E27FC236}">
                            <a16:creationId xmlns:a16="http://schemas.microsoft.com/office/drawing/2014/main" id="{9C97F7D6-C933-4FC8-B822-853D1E44DB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円/楕円 511">
                      <a:extLst>
                        <a:ext uri="{FF2B5EF4-FFF2-40B4-BE49-F238E27FC236}">
                          <a16:creationId xmlns:a16="http://schemas.microsoft.com/office/drawing/2014/main" id="{3C016A83-27B4-4982-80F2-68B036FA55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1" name="円/楕円 503">
                    <a:extLst>
                      <a:ext uri="{FF2B5EF4-FFF2-40B4-BE49-F238E27FC236}">
                        <a16:creationId xmlns:a16="http://schemas.microsoft.com/office/drawing/2014/main" id="{3ADE1083-82D8-4765-A853-DBDB91010FB6}"/>
                      </a:ext>
                    </a:extLst>
                  </p:cNvPr>
                  <p:cNvSpPr/>
                  <p:nvPr/>
                </p:nvSpPr>
                <p:spPr>
                  <a:xfrm>
                    <a:off x="5409919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2" name="円/楕円 504">
                    <a:extLst>
                      <a:ext uri="{FF2B5EF4-FFF2-40B4-BE49-F238E27FC236}">
                        <a16:creationId xmlns:a16="http://schemas.microsoft.com/office/drawing/2014/main" id="{88F02A55-4223-45FA-B826-7E8EB2731FB3}"/>
                      </a:ext>
                    </a:extLst>
                  </p:cNvPr>
                  <p:cNvSpPr/>
                  <p:nvPr/>
                </p:nvSpPr>
                <p:spPr>
                  <a:xfrm>
                    <a:off x="5997860" y="2813694"/>
                    <a:ext cx="166067" cy="1715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" name="円/楕円 505">
                    <a:extLst>
                      <a:ext uri="{FF2B5EF4-FFF2-40B4-BE49-F238E27FC236}">
                        <a16:creationId xmlns:a16="http://schemas.microsoft.com/office/drawing/2014/main" id="{C9902A19-F40A-4549-905B-924698D969A2}"/>
                      </a:ext>
                    </a:extLst>
                  </p:cNvPr>
                  <p:cNvSpPr/>
                  <p:nvPr/>
                </p:nvSpPr>
                <p:spPr>
                  <a:xfrm>
                    <a:off x="5666768" y="3028284"/>
                    <a:ext cx="226008" cy="14041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月 185">
                    <a:extLst>
                      <a:ext uri="{FF2B5EF4-FFF2-40B4-BE49-F238E27FC236}">
                        <a16:creationId xmlns:a16="http://schemas.microsoft.com/office/drawing/2014/main" id="{C95529B9-9112-429E-B12C-83BE770C90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455087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" name="月 186">
                    <a:extLst>
                      <a:ext uri="{FF2B5EF4-FFF2-40B4-BE49-F238E27FC236}">
                        <a16:creationId xmlns:a16="http://schemas.microsoft.com/office/drawing/2014/main" id="{AD5A0892-02CC-4E16-8D26-22C79FCF87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57651" y="2601989"/>
                    <a:ext cx="75732" cy="27587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8" name="円/楕円 638">
                    <a:extLst>
                      <a:ext uri="{FF2B5EF4-FFF2-40B4-BE49-F238E27FC236}">
                        <a16:creationId xmlns:a16="http://schemas.microsoft.com/office/drawing/2014/main" id="{7F9BF76F-0DE1-4C00-B5ED-DDCB65E1BB1F}"/>
                      </a:ext>
                    </a:extLst>
                  </p:cNvPr>
                  <p:cNvSpPr/>
                  <p:nvPr/>
                </p:nvSpPr>
                <p:spPr>
                  <a:xfrm>
                    <a:off x="5597712" y="3299817"/>
                    <a:ext cx="345141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20878F95-A5CC-4C9D-9C4D-7611F3310319}"/>
                    </a:ext>
                  </a:extLst>
                </p:cNvPr>
                <p:cNvGrpSpPr/>
                <p:nvPr/>
              </p:nvGrpSpPr>
              <p:grpSpPr>
                <a:xfrm>
                  <a:off x="7465976" y="4458989"/>
                  <a:ext cx="1030324" cy="710705"/>
                  <a:chOff x="7463927" y="1789359"/>
                  <a:chExt cx="946143" cy="682796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B6BF49FC-1154-4F1E-B458-6F3DFF1E24D4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8AFA9C96-D678-4331-9386-593E02A47EE8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1" name="月 320">
                <a:extLst>
                  <a:ext uri="{FF2B5EF4-FFF2-40B4-BE49-F238E27FC236}">
                    <a16:creationId xmlns:a16="http://schemas.microsoft.com/office/drawing/2014/main" id="{36A12B64-B709-4764-B1A6-DCECC7313B02}"/>
                  </a:ext>
                </a:extLst>
              </p:cNvPr>
              <p:cNvSpPr/>
              <p:nvPr/>
            </p:nvSpPr>
            <p:spPr>
              <a:xfrm rot="5400000">
                <a:off x="7655253" y="4462356"/>
                <a:ext cx="62714" cy="15574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128CD26D-061D-4462-BB70-4EEA385D89C3}"/>
                  </a:ext>
                </a:extLst>
              </p:cNvPr>
              <p:cNvSpPr/>
              <p:nvPr/>
            </p:nvSpPr>
            <p:spPr>
              <a:xfrm rot="5400000">
                <a:off x="8245803" y="4462356"/>
                <a:ext cx="62714" cy="155746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C614CCE-CB60-44D6-AA0C-868620D6C46E}"/>
              </a:ext>
            </a:extLst>
          </p:cNvPr>
          <p:cNvGrpSpPr/>
          <p:nvPr/>
        </p:nvGrpSpPr>
        <p:grpSpPr>
          <a:xfrm>
            <a:off x="7044090" y="596593"/>
            <a:ext cx="2230399" cy="2935596"/>
            <a:chOff x="7044090" y="596593"/>
            <a:chExt cx="2230399" cy="2935596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649E1DD0-F4AD-4152-9074-3E2D78E2901F}"/>
                </a:ext>
              </a:extLst>
            </p:cNvPr>
            <p:cNvGrpSpPr/>
            <p:nvPr/>
          </p:nvGrpSpPr>
          <p:grpSpPr>
            <a:xfrm>
              <a:off x="8193113" y="866064"/>
              <a:ext cx="1081376" cy="1081375"/>
              <a:chOff x="2232261" y="866064"/>
              <a:chExt cx="1081376" cy="1081375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814CDC26-E0B4-448B-9CF5-425BCA2BF9E0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71B77B70-4AFB-4D95-AA7E-07F351B4C6BD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3E68DD9-30AE-4956-87C9-90BDA0D8A12A}"/>
                </a:ext>
              </a:extLst>
            </p:cNvPr>
            <p:cNvGrpSpPr/>
            <p:nvPr/>
          </p:nvGrpSpPr>
          <p:grpSpPr>
            <a:xfrm>
              <a:off x="7044090" y="596593"/>
              <a:ext cx="1740939" cy="2935596"/>
              <a:chOff x="7044090" y="596593"/>
              <a:chExt cx="1740939" cy="2935596"/>
            </a:xfrm>
          </p:grpSpPr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A7FBEFAA-0C7A-4CFD-A65E-9D7059A7A02D}"/>
                  </a:ext>
                </a:extLst>
              </p:cNvPr>
              <p:cNvSpPr/>
              <p:nvPr/>
            </p:nvSpPr>
            <p:spPr>
              <a:xfrm flipH="1">
                <a:off x="85087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20B93D3B-31D8-40EA-A075-B8D84A9841EA}"/>
                  </a:ext>
                </a:extLst>
              </p:cNvPr>
              <p:cNvSpPr/>
              <p:nvPr/>
            </p:nvSpPr>
            <p:spPr>
              <a:xfrm flipH="1">
                <a:off x="8195043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A5616ABD-D655-472D-9A35-763EA60D12D1}"/>
                  </a:ext>
                </a:extLst>
              </p:cNvPr>
              <p:cNvSpPr/>
              <p:nvPr/>
            </p:nvSpPr>
            <p:spPr>
              <a:xfrm>
                <a:off x="7194179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C559D78C-8652-4E33-8534-AB75AC95D60F}"/>
                  </a:ext>
                </a:extLst>
              </p:cNvPr>
              <p:cNvSpPr/>
              <p:nvPr/>
            </p:nvSpPr>
            <p:spPr>
              <a:xfrm>
                <a:off x="7065815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CD77A136-5B3B-4969-AF74-ED4DE0B37F5A}"/>
                  </a:ext>
                </a:extLst>
              </p:cNvPr>
              <p:cNvSpPr/>
              <p:nvPr/>
            </p:nvSpPr>
            <p:spPr>
              <a:xfrm>
                <a:off x="7621519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b="1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片側の 2 つの角を丸めた四角形 144">
                <a:extLst>
                  <a:ext uri="{FF2B5EF4-FFF2-40B4-BE49-F238E27FC236}">
                    <a16:creationId xmlns:a16="http://schemas.microsoft.com/office/drawing/2014/main" id="{A2BE1389-15F1-4FD4-B49D-82AA31B2B05B}"/>
                  </a:ext>
                </a:extLst>
              </p:cNvPr>
              <p:cNvSpPr/>
              <p:nvPr/>
            </p:nvSpPr>
            <p:spPr>
              <a:xfrm>
                <a:off x="7299939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台形 731">
                <a:extLst>
                  <a:ext uri="{FF2B5EF4-FFF2-40B4-BE49-F238E27FC236}">
                    <a16:creationId xmlns:a16="http://schemas.microsoft.com/office/drawing/2014/main" id="{B0E37C36-20AA-4DC8-93B5-A735B007663E}"/>
                  </a:ext>
                </a:extLst>
              </p:cNvPr>
              <p:cNvSpPr/>
              <p:nvPr/>
            </p:nvSpPr>
            <p:spPr>
              <a:xfrm rot="10800000" flipV="1">
                <a:off x="7788713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E1F6964E-387B-484E-A1B8-8C718BA3D429}"/>
                  </a:ext>
                </a:extLst>
              </p:cNvPr>
              <p:cNvSpPr/>
              <p:nvPr/>
            </p:nvSpPr>
            <p:spPr>
              <a:xfrm rot="10800000">
                <a:off x="7807952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平行四辺形 160">
                <a:extLst>
                  <a:ext uri="{FF2B5EF4-FFF2-40B4-BE49-F238E27FC236}">
                    <a16:creationId xmlns:a16="http://schemas.microsoft.com/office/drawing/2014/main" id="{64F2EC3B-8D23-41B7-BEA9-FD8CBCCD8E8B}"/>
                  </a:ext>
                </a:extLst>
              </p:cNvPr>
              <p:cNvSpPr/>
              <p:nvPr/>
            </p:nvSpPr>
            <p:spPr>
              <a:xfrm>
                <a:off x="7593888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平行四辺形 160">
                <a:extLst>
                  <a:ext uri="{FF2B5EF4-FFF2-40B4-BE49-F238E27FC236}">
                    <a16:creationId xmlns:a16="http://schemas.microsoft.com/office/drawing/2014/main" id="{7193F4A6-8A87-4157-B2AC-F0128167CFA0}"/>
                  </a:ext>
                </a:extLst>
              </p:cNvPr>
              <p:cNvSpPr/>
              <p:nvPr/>
            </p:nvSpPr>
            <p:spPr>
              <a:xfrm flipH="1">
                <a:off x="7927489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平行四辺形 160">
                <a:extLst>
                  <a:ext uri="{FF2B5EF4-FFF2-40B4-BE49-F238E27FC236}">
                    <a16:creationId xmlns:a16="http://schemas.microsoft.com/office/drawing/2014/main" id="{7D35D50A-40C9-46A4-ACDA-1FC68BE139AC}"/>
                  </a:ext>
                </a:extLst>
              </p:cNvPr>
              <p:cNvSpPr/>
              <p:nvPr/>
            </p:nvSpPr>
            <p:spPr>
              <a:xfrm>
                <a:off x="7593888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平行四辺形 160">
                <a:extLst>
                  <a:ext uri="{FF2B5EF4-FFF2-40B4-BE49-F238E27FC236}">
                    <a16:creationId xmlns:a16="http://schemas.microsoft.com/office/drawing/2014/main" id="{370877C0-DD92-41DB-BED8-5C6823E04481}"/>
                  </a:ext>
                </a:extLst>
              </p:cNvPr>
              <p:cNvSpPr/>
              <p:nvPr/>
            </p:nvSpPr>
            <p:spPr>
              <a:xfrm flipH="1">
                <a:off x="7927490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D935649E-197B-4967-8B0C-1014E0839F6C}"/>
                  </a:ext>
                </a:extLst>
              </p:cNvPr>
              <p:cNvSpPr/>
              <p:nvPr/>
            </p:nvSpPr>
            <p:spPr>
              <a:xfrm>
                <a:off x="8117589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118831" y="740918"/>
                <a:ext cx="1437872" cy="1394529"/>
                <a:chOff x="8153543" y="491435"/>
                <a:chExt cx="1437872" cy="1394529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725" y="1654969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676597A8-D684-4225-9955-8B4958B15D7B}"/>
                  </a:ext>
                </a:extLst>
              </p:cNvPr>
              <p:cNvGrpSpPr/>
              <p:nvPr/>
            </p:nvGrpSpPr>
            <p:grpSpPr>
              <a:xfrm>
                <a:off x="7400925" y="1389031"/>
                <a:ext cx="1046347" cy="765554"/>
                <a:chOff x="7463927" y="1789359"/>
                <a:chExt cx="946143" cy="682796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31AB288-ECC4-482B-BF6D-3F0755EF30F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5716730-CDFA-4B9D-892B-ACB98EEFDD34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3D2D8D3F-4D42-44F5-A569-26EBFFE0788A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月 283">
                <a:extLst>
                  <a:ext uri="{FF2B5EF4-FFF2-40B4-BE49-F238E27FC236}">
                    <a16:creationId xmlns:a16="http://schemas.microsoft.com/office/drawing/2014/main" id="{EC683F10-DD59-4384-B53B-9122AC25F6A5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AC569625-8962-4274-B773-D834300C2DEE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4D30C1C8-C8A9-4927-BCB3-4719A4F97DB9}"/>
                  </a:ext>
                </a:extLst>
              </p:cNvPr>
              <p:cNvSpPr/>
              <p:nvPr/>
            </p:nvSpPr>
            <p:spPr>
              <a:xfrm rot="5400000">
                <a:off x="7580928" y="1324525"/>
                <a:ext cx="89758" cy="237750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1FFD94C8-3525-4F39-B592-C6B2B3A0D04D}"/>
                  </a:ext>
                </a:extLst>
              </p:cNvPr>
              <p:cNvSpPr/>
              <p:nvPr/>
            </p:nvSpPr>
            <p:spPr>
              <a:xfrm rot="5400000">
                <a:off x="8153454" y="1324529"/>
                <a:ext cx="89762" cy="237750"/>
              </a:xfrm>
              <a:prstGeom prst="moon">
                <a:avLst>
                  <a:gd name="adj" fmla="val 6215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989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pptxe21_冷感マスクを着用したの男の子のイラスト</dc:title>
  <dc:subject>pptxe21_冷感マスクを着用したの男の子のイラスト</dc:subject>
  <dc:creator>でじけろお</dc:creator>
  <cp:revision>1</cp:revision>
  <dcterms:created xsi:type="dcterms:W3CDTF">2018-05-20T00:31:01Z</dcterms:created>
  <dcterms:modified xsi:type="dcterms:W3CDTF">2020-06-23T07:44:50Z</dcterms:modified>
  <cp:version>1</cp:version>
</cp:coreProperties>
</file>